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2.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theme/theme3.xml" ContentType="application/vnd.openxmlformats-officedocument.theme+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theme/theme4.xml" ContentType="application/vnd.openxmlformats-officedocument.theme+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theme/theme5.xml" ContentType="application/vnd.openxmlformats-officedocument.theme+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4229" r:id="rId4"/>
    <p:sldMasterId id="2147484475" r:id="rId5"/>
    <p:sldMasterId id="2147484495" r:id="rId6"/>
    <p:sldMasterId id="2147483660" r:id="rId7"/>
    <p:sldMasterId id="2147483905" r:id="rId8"/>
    <p:sldMasterId id="2147483648" r:id="rId9"/>
  </p:sldMasterIdLst>
  <p:notesMasterIdLst>
    <p:notesMasterId r:id="rId61"/>
  </p:notesMasterIdLst>
  <p:handoutMasterIdLst>
    <p:handoutMasterId r:id="rId62"/>
  </p:handoutMasterIdLst>
  <p:sldIdLst>
    <p:sldId id="8370" r:id="rId10"/>
    <p:sldId id="8364" r:id="rId11"/>
    <p:sldId id="8371" r:id="rId12"/>
    <p:sldId id="8368" r:id="rId13"/>
    <p:sldId id="8356" r:id="rId14"/>
    <p:sldId id="8365" r:id="rId15"/>
    <p:sldId id="1533" r:id="rId16"/>
    <p:sldId id="8372" r:id="rId17"/>
    <p:sldId id="8357" r:id="rId18"/>
    <p:sldId id="8348" r:id="rId19"/>
    <p:sldId id="2718" r:id="rId20"/>
    <p:sldId id="1879" r:id="rId21"/>
    <p:sldId id="8331" r:id="rId22"/>
    <p:sldId id="8366" r:id="rId23"/>
    <p:sldId id="1534" r:id="rId24"/>
    <p:sldId id="1907" r:id="rId25"/>
    <p:sldId id="1875" r:id="rId26"/>
    <p:sldId id="4653" r:id="rId27"/>
    <p:sldId id="1886" r:id="rId28"/>
    <p:sldId id="1887" r:id="rId29"/>
    <p:sldId id="1562" r:id="rId30"/>
    <p:sldId id="1891" r:id="rId31"/>
    <p:sldId id="1892" r:id="rId32"/>
    <p:sldId id="1893" r:id="rId33"/>
    <p:sldId id="1894" r:id="rId34"/>
    <p:sldId id="8336" r:id="rId35"/>
    <p:sldId id="8337" r:id="rId36"/>
    <p:sldId id="8338" r:id="rId37"/>
    <p:sldId id="8339" r:id="rId38"/>
    <p:sldId id="8340" r:id="rId39"/>
    <p:sldId id="8341" r:id="rId40"/>
    <p:sldId id="8359" r:id="rId41"/>
    <p:sldId id="8361" r:id="rId42"/>
    <p:sldId id="1909" r:id="rId43"/>
    <p:sldId id="8332" r:id="rId44"/>
    <p:sldId id="1657" r:id="rId45"/>
    <p:sldId id="1665" r:id="rId46"/>
    <p:sldId id="1678" r:id="rId47"/>
    <p:sldId id="1680" r:id="rId48"/>
    <p:sldId id="1656" r:id="rId49"/>
    <p:sldId id="1667" r:id="rId50"/>
    <p:sldId id="8334" r:id="rId51"/>
    <p:sldId id="8342" r:id="rId52"/>
    <p:sldId id="8343" r:id="rId53"/>
    <p:sldId id="8344" r:id="rId54"/>
    <p:sldId id="8345" r:id="rId55"/>
    <p:sldId id="8346" r:id="rId56"/>
    <p:sldId id="8347" r:id="rId57"/>
    <p:sldId id="8362" r:id="rId58"/>
    <p:sldId id="8363" r:id="rId59"/>
    <p:sldId id="8333" r:id="rId60"/>
  </p:sldIdLst>
  <p:sldSz cx="12436475" cy="6994525"/>
  <p:notesSz cx="6858000" cy="9144000"/>
  <p:defaultTex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anding" id="{A073DAE3-B461-442F-A3D3-6642BD875E45}">
          <p14:sldIdLst>
            <p14:sldId id="8370"/>
            <p14:sldId id="8364"/>
            <p14:sldId id="8371"/>
            <p14:sldId id="8368"/>
          </p14:sldIdLst>
        </p14:section>
        <p14:section name="Intro" id="{54298B81-C54F-4EBA-B1FC-ED00D4ADBE2F}">
          <p14:sldIdLst>
            <p14:sldId id="8356"/>
            <p14:sldId id="8365"/>
            <p14:sldId id="1533"/>
          </p14:sldIdLst>
        </p14:section>
        <p14:section name="Azure Fundamentals Cert" id="{2D138FC7-11AF-4B44-AC15-33330971D77A}">
          <p14:sldIdLst>
            <p14:sldId id="8372"/>
            <p14:sldId id="8357"/>
            <p14:sldId id="8348"/>
            <p14:sldId id="2718"/>
            <p14:sldId id="1879"/>
            <p14:sldId id="8331"/>
            <p14:sldId id="8366"/>
          </p14:sldIdLst>
        </p14:section>
        <p14:section name="Cloud Concepts - Principles of Cloud Computing" id="{EDA14D2E-8EAB-46E4-B800-26E4D5865260}">
          <p14:sldIdLst>
            <p14:sldId id="1534"/>
            <p14:sldId id="1907"/>
            <p14:sldId id="1875"/>
            <p14:sldId id="4653"/>
            <p14:sldId id="1886"/>
            <p14:sldId id="1887"/>
            <p14:sldId id="1562"/>
            <p14:sldId id="1891"/>
            <p14:sldId id="1892"/>
            <p14:sldId id="1893"/>
            <p14:sldId id="1894"/>
            <p14:sldId id="8336"/>
            <p14:sldId id="8337"/>
            <p14:sldId id="8338"/>
            <p14:sldId id="8339"/>
            <p14:sldId id="8340"/>
            <p14:sldId id="8341"/>
            <p14:sldId id="8359"/>
            <p14:sldId id="8361"/>
          </p14:sldIdLst>
        </p14:section>
        <p14:section name="Core Cloud Services - Intro to Azure" id="{19EC8749-8DA8-4124-AB41-28B0530B9EA1}">
          <p14:sldIdLst>
            <p14:sldId id="1909"/>
            <p14:sldId id="8332"/>
            <p14:sldId id="1657"/>
            <p14:sldId id="1665"/>
            <p14:sldId id="1678"/>
            <p14:sldId id="1680"/>
            <p14:sldId id="1656"/>
            <p14:sldId id="1667"/>
            <p14:sldId id="8334"/>
            <p14:sldId id="8342"/>
            <p14:sldId id="8343"/>
            <p14:sldId id="8344"/>
            <p14:sldId id="8345"/>
            <p14:sldId id="8346"/>
            <p14:sldId id="8347"/>
            <p14:sldId id="8362"/>
            <p14:sldId id="8363"/>
            <p14:sldId id="8333"/>
          </p14:sldIdLst>
        </p14:section>
      </p14:sectionLst>
    </p:ex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4" name="Author" initials="A" lastIdx="0" clrIdx="4"/>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78D7"/>
    <a:srgbClr val="379533"/>
    <a:srgbClr val="243A5E"/>
    <a:srgbClr val="FF5050"/>
    <a:srgbClr val="737373"/>
    <a:srgbClr val="FFFFFF"/>
    <a:srgbClr val="D83B01"/>
    <a:srgbClr val="353535"/>
    <a:srgbClr val="FF8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2182" autoAdjust="0"/>
    <p:restoredTop sz="67685" autoAdjust="0"/>
  </p:normalViewPr>
  <p:slideViewPr>
    <p:cSldViewPr>
      <p:cViewPr varScale="1">
        <p:scale>
          <a:sx n="28" d="100"/>
          <a:sy n="28" d="100"/>
        </p:scale>
        <p:origin x="444" y="36"/>
      </p:cViewPr>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50" d="100"/>
        <a:sy n="50" d="100"/>
      </p:scale>
      <p:origin x="0" y="-1882"/>
    </p:cViewPr>
  </p:sorterViewPr>
  <p:notesViewPr>
    <p:cSldViewPr showGuides="1">
      <p:cViewPr varScale="1">
        <p:scale>
          <a:sx n="60" d="100"/>
          <a:sy n="60" d="100"/>
        </p:scale>
        <p:origin x="3187" y="34"/>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7.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openxmlformats.org/officeDocument/2006/relationships/commentAuthors" Target="commen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slide" Target="slides/slide49.xml"/><Relationship Id="rId66" Type="http://schemas.openxmlformats.org/officeDocument/2006/relationships/theme" Target="theme/theme1.xml"/><Relationship Id="rId5" Type="http://schemas.openxmlformats.org/officeDocument/2006/relationships/slideMaster" Target="slideMasters/slideMaster2.xml"/><Relationship Id="rId61" Type="http://schemas.openxmlformats.org/officeDocument/2006/relationships/notesMaster" Target="notesMasters/notesMaster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slide" Target="slides/slide47.xml"/><Relationship Id="rId64" Type="http://schemas.openxmlformats.org/officeDocument/2006/relationships/presProps" Target="presProps.xml"/><Relationship Id="rId8" Type="http://schemas.openxmlformats.org/officeDocument/2006/relationships/slideMaster" Target="slideMasters/slideMaster5.xml"/><Relationship Id="rId51" Type="http://schemas.openxmlformats.org/officeDocument/2006/relationships/slide" Target="slides/slide42.xml"/><Relationship Id="rId3" Type="http://schemas.openxmlformats.org/officeDocument/2006/relationships/customXml" Target="../customXml/item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slide" Target="slides/slide50.xml"/><Relationship Id="rId67" Type="http://schemas.openxmlformats.org/officeDocument/2006/relationships/tableStyles" Target="tableStyle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slide" Target="slides/slide48.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slide" Target="slides/slide51.xml"/><Relationship Id="rId65"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4.xml"/><Relationship Id="rId18" Type="http://schemas.openxmlformats.org/officeDocument/2006/relationships/slide" Target="slides/slide9.xml"/><Relationship Id="rId39" Type="http://schemas.openxmlformats.org/officeDocument/2006/relationships/slide" Target="slides/slide30.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dirty="0">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21D0CB2F-F0BF-435A-A27A-2EC15087F634}" type="datetime8">
              <a:rPr lang="en-US" smtClean="0">
                <a:latin typeface="Segoe UI" pitchFamily="34" charset="0"/>
              </a:rPr>
              <a:t>3/24/2021 11:27 PM</a:t>
            </a:fld>
            <a:endParaRPr lang="en-US" dirty="0">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dirty="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dirty="0">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dirty="0"/>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D18B56EA-E28F-4F92-9F16-7A6F2501B303}" type="datetime8">
              <a:rPr lang="en-US" smtClean="0"/>
              <a:t>3/24/2021 11:24 PM</a:t>
            </a:fld>
            <a:endParaRPr lang="en-US" dirty="0"/>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dirty="0"/>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32742" rtl="0" eaLnBrk="1" latinLnBrk="0" hangingPunct="1">
      <a:lnSpc>
        <a:spcPct val="90000"/>
      </a:lnSpc>
      <a:spcAft>
        <a:spcPts val="340"/>
      </a:spcAft>
      <a:defRPr sz="900" kern="1200">
        <a:solidFill>
          <a:schemeClr val="tx1"/>
        </a:solidFill>
        <a:latin typeface="Segoe UI Light" pitchFamily="34" charset="0"/>
        <a:ea typeface="+mn-ea"/>
        <a:cs typeface="+mn-cs"/>
      </a:defRPr>
    </a:lvl1pPr>
    <a:lvl2pPr marL="217262" indent="-107956"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2pPr>
    <a:lvl3pPr marL="334664"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3pPr>
    <a:lvl4pPr marL="492551" indent="-149789"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4pPr>
    <a:lvl5pPr marL="627496" indent="-117403" algn="l" defTabSz="932742" rtl="0" eaLnBrk="1" latinLnBrk="0" hangingPunct="1">
      <a:lnSpc>
        <a:spcPct val="90000"/>
      </a:lnSpc>
      <a:spcAft>
        <a:spcPts val="340"/>
      </a:spcAft>
      <a:buFont typeface="Arial" pitchFamily="34" charset="0"/>
      <a:buChar char="•"/>
      <a:defRPr sz="900" kern="1200">
        <a:solidFill>
          <a:schemeClr val="tx1"/>
        </a:solidFill>
        <a:latin typeface="Segoe UI Light" pitchFamily="34" charset="0"/>
        <a:ea typeface="+mn-ea"/>
        <a:cs typeface="+mn-cs"/>
      </a:defRPr>
    </a:lvl5pPr>
    <a:lvl6pPr marL="2331856" algn="l" defTabSz="932742" rtl="0" eaLnBrk="1" latinLnBrk="0" hangingPunct="1">
      <a:defRPr sz="1200" kern="1200">
        <a:solidFill>
          <a:schemeClr val="tx1"/>
        </a:solidFill>
        <a:latin typeface="+mn-lt"/>
        <a:ea typeface="+mn-ea"/>
        <a:cs typeface="+mn-cs"/>
      </a:defRPr>
    </a:lvl6pPr>
    <a:lvl7pPr marL="2798226" algn="l" defTabSz="932742" rtl="0" eaLnBrk="1" latinLnBrk="0" hangingPunct="1">
      <a:defRPr sz="1200" kern="1200">
        <a:solidFill>
          <a:schemeClr val="tx1"/>
        </a:solidFill>
        <a:latin typeface="+mn-lt"/>
        <a:ea typeface="+mn-ea"/>
        <a:cs typeface="+mn-cs"/>
      </a:defRPr>
    </a:lvl7pPr>
    <a:lvl8pPr marL="3264597" algn="l" defTabSz="932742" rtl="0" eaLnBrk="1" latinLnBrk="0" hangingPunct="1">
      <a:defRPr sz="1200" kern="1200">
        <a:solidFill>
          <a:schemeClr val="tx1"/>
        </a:solidFill>
        <a:latin typeface="+mn-lt"/>
        <a:ea typeface="+mn-ea"/>
        <a:cs typeface="+mn-cs"/>
      </a:defRPr>
    </a:lvl8pPr>
    <a:lvl9pPr marL="3730969" algn="l" defTabSz="93274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31 questions, 90 min</a:t>
            </a:r>
          </a:p>
          <a:p>
            <a:pPr marL="171450" indent="-171450">
              <a:buFontTx/>
              <a:buChar char="-"/>
            </a:pPr>
            <a:r>
              <a:rPr lang="en-US" dirty="0"/>
              <a:t>Governance:</a:t>
            </a:r>
          </a:p>
          <a:p>
            <a:pPr marL="388712" lvl="1" indent="-171450">
              <a:buFontTx/>
              <a:buChar char="-"/>
            </a:pPr>
            <a:r>
              <a:rPr lang="en-US" dirty="0"/>
              <a:t>Identity: </a:t>
            </a: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2</a:t>
            </a:fld>
            <a:endParaRPr lang="en-US" dirty="0"/>
          </a:p>
        </p:txBody>
      </p:sp>
    </p:spTree>
    <p:extLst>
      <p:ext uri="{BB962C8B-B14F-4D97-AF65-F5344CB8AC3E}">
        <p14:creationId xmlns:p14="http://schemas.microsoft.com/office/powerpoint/2010/main" val="3165067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b="0" i="0" dirty="0">
              <a:solidFill>
                <a:srgbClr val="E3E3E3"/>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fld id="{6F86FB4F-9A3A-4149-B0E9-5278F91246FB}" type="slidenum">
              <a:rPr lang="en-US" smtClean="0"/>
              <a:t>20</a:t>
            </a:fld>
            <a:endParaRPr lang="en-US" dirty="0"/>
          </a:p>
        </p:txBody>
      </p:sp>
    </p:spTree>
    <p:extLst>
      <p:ext uri="{BB962C8B-B14F-4D97-AF65-F5344CB8AC3E}">
        <p14:creationId xmlns:p14="http://schemas.microsoft.com/office/powerpoint/2010/main" val="2217451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dirty="0"/>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2"/>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13"/>
          </p:nvPr>
        </p:nvSpPr>
        <p:spPr/>
        <p:txBody>
          <a:bodyPr/>
          <a:lstStyle/>
          <a:p>
            <a:fld id="{B4008EB6-D09E-4580-8CD6-DDB14511944F}" type="slidenum">
              <a:rPr lang="en-US" smtClean="0"/>
              <a:pPr/>
              <a:t>21</a:t>
            </a:fld>
            <a:endParaRPr lang="en-US" dirty="0"/>
          </a:p>
        </p:txBody>
      </p:sp>
    </p:spTree>
    <p:extLst>
      <p:ext uri="{BB962C8B-B14F-4D97-AF65-F5344CB8AC3E}">
        <p14:creationId xmlns:p14="http://schemas.microsoft.com/office/powerpoint/2010/main" val="25548085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22</a:t>
            </a:fld>
            <a:endParaRPr lang="en-US" dirty="0"/>
          </a:p>
        </p:txBody>
      </p:sp>
    </p:spTree>
    <p:extLst>
      <p:ext uri="{BB962C8B-B14F-4D97-AF65-F5344CB8AC3E}">
        <p14:creationId xmlns:p14="http://schemas.microsoft.com/office/powerpoint/2010/main" val="29949435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23</a:t>
            </a:fld>
            <a:endParaRPr lang="en-US" dirty="0"/>
          </a:p>
        </p:txBody>
      </p:sp>
    </p:spTree>
    <p:extLst>
      <p:ext uri="{BB962C8B-B14F-4D97-AF65-F5344CB8AC3E}">
        <p14:creationId xmlns:p14="http://schemas.microsoft.com/office/powerpoint/2010/main" val="13174368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24</a:t>
            </a:fld>
            <a:endParaRPr lang="en-US" dirty="0"/>
          </a:p>
        </p:txBody>
      </p:sp>
    </p:spTree>
    <p:extLst>
      <p:ext uri="{BB962C8B-B14F-4D97-AF65-F5344CB8AC3E}">
        <p14:creationId xmlns:p14="http://schemas.microsoft.com/office/powerpoint/2010/main" val="38585036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F86FB4F-9A3A-4149-B0E9-5278F91246FB}" type="slidenum">
              <a:rPr lang="en-US" smtClean="0"/>
              <a:t>25</a:t>
            </a:fld>
            <a:endParaRPr lang="en-US" dirty="0"/>
          </a:p>
        </p:txBody>
      </p:sp>
    </p:spTree>
    <p:extLst>
      <p:ext uri="{BB962C8B-B14F-4D97-AF65-F5344CB8AC3E}">
        <p14:creationId xmlns:p14="http://schemas.microsoft.com/office/powerpoint/2010/main" val="2636030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26</a:t>
            </a:fld>
            <a:endParaRPr lang="en-US" dirty="0"/>
          </a:p>
        </p:txBody>
      </p:sp>
    </p:spTree>
    <p:extLst>
      <p:ext uri="{BB962C8B-B14F-4D97-AF65-F5344CB8AC3E}">
        <p14:creationId xmlns:p14="http://schemas.microsoft.com/office/powerpoint/2010/main" val="13558882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IE" dirty="0"/>
              <a:t>Security: </a:t>
            </a:r>
            <a:r>
              <a:rPr lang="en-US" sz="900" dirty="0"/>
              <a:t>Cloud providers offer a broad set of policies, technologies, controls, and expert technical skills that can provide better security than most organizations can otherwise achieve. The result is strengthened security, which helps to protect data, apps, and infrastructure from potential threats.</a:t>
            </a:r>
            <a:endParaRPr lang="en-IE" sz="900" b="1" dirty="0"/>
          </a:p>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27</a:t>
            </a:fld>
            <a:endParaRPr lang="en-US" dirty="0"/>
          </a:p>
        </p:txBody>
      </p:sp>
    </p:spTree>
    <p:extLst>
      <p:ext uri="{BB962C8B-B14F-4D97-AF65-F5344CB8AC3E}">
        <p14:creationId xmlns:p14="http://schemas.microsoft.com/office/powerpoint/2010/main" val="324309215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28</a:t>
            </a:fld>
            <a:endParaRPr lang="en-US" dirty="0"/>
          </a:p>
        </p:txBody>
      </p:sp>
    </p:spTree>
    <p:extLst>
      <p:ext uri="{BB962C8B-B14F-4D97-AF65-F5344CB8AC3E}">
        <p14:creationId xmlns:p14="http://schemas.microsoft.com/office/powerpoint/2010/main" val="281765853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29</a:t>
            </a:fld>
            <a:endParaRPr lang="en-US" dirty="0"/>
          </a:p>
        </p:txBody>
      </p:sp>
    </p:spTree>
    <p:extLst>
      <p:ext uri="{BB962C8B-B14F-4D97-AF65-F5344CB8AC3E}">
        <p14:creationId xmlns:p14="http://schemas.microsoft.com/office/powerpoint/2010/main" val="8430072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10</a:t>
            </a:fld>
            <a:endParaRPr lang="en-US" dirty="0"/>
          </a:p>
        </p:txBody>
      </p:sp>
    </p:spTree>
    <p:extLst>
      <p:ext uri="{BB962C8B-B14F-4D97-AF65-F5344CB8AC3E}">
        <p14:creationId xmlns:p14="http://schemas.microsoft.com/office/powerpoint/2010/main" val="346863478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30</a:t>
            </a:fld>
            <a:endParaRPr lang="en-US" dirty="0"/>
          </a:p>
        </p:txBody>
      </p:sp>
    </p:spTree>
    <p:extLst>
      <p:ext uri="{BB962C8B-B14F-4D97-AF65-F5344CB8AC3E}">
        <p14:creationId xmlns:p14="http://schemas.microsoft.com/office/powerpoint/2010/main" val="284029885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32742" rtl="0" eaLnBrk="1" fontAlgn="auto" latinLnBrk="0" hangingPunct="1">
              <a:lnSpc>
                <a:spcPct val="90000"/>
              </a:lnSpc>
              <a:spcBef>
                <a:spcPts val="0"/>
              </a:spcBef>
              <a:spcAft>
                <a:spcPts val="340"/>
              </a:spcAft>
              <a:buClrTx/>
              <a:buSzTx/>
              <a:buFontTx/>
              <a:buNone/>
              <a:tabLst/>
              <a:defRPr/>
            </a:pPr>
            <a:r>
              <a:rPr lang="en-US" b="1" dirty="0">
                <a:effectLst/>
              </a:rPr>
              <a:t>PaaS:   </a:t>
            </a:r>
            <a:r>
              <a:rPr lang="en-US" dirty="0">
                <a:effectLst/>
              </a:rPr>
              <a:t>This cloud service model is a managed hosting environment.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effectLst/>
              </a:rPr>
              <a:t>The cloud provider manages the virtual machines and networking resources, and the cloud tenant deploys their applications into the managed hosting environment. </a:t>
            </a:r>
          </a:p>
          <a:p>
            <a:pPr marL="0" marR="0" lvl="0" indent="0" algn="l" defTabSz="932742" rtl="0" eaLnBrk="1" fontAlgn="auto" latinLnBrk="0" hangingPunct="1">
              <a:lnSpc>
                <a:spcPct val="90000"/>
              </a:lnSpc>
              <a:spcBef>
                <a:spcPts val="0"/>
              </a:spcBef>
              <a:spcAft>
                <a:spcPts val="340"/>
              </a:spcAft>
              <a:buClrTx/>
              <a:buSzTx/>
              <a:buFontTx/>
              <a:buNone/>
              <a:tabLst/>
              <a:defRPr/>
            </a:pPr>
            <a:r>
              <a:rPr lang="en-US" dirty="0">
                <a:effectLst/>
              </a:rPr>
              <a:t>For example, Azure App Services provides a managed hosting environment where developers can upload their web applications without having to deal with the physical hardware and software requirements.</a:t>
            </a:r>
            <a:endParaRPr lang="en-US" b="1" i="0" dirty="0">
              <a:solidFill>
                <a:srgbClr val="E3E3E3"/>
              </a:solidFill>
              <a:effectLst/>
              <a:latin typeface="Segoe UI" panose="020B0502040204020203" pitchFamily="34" charset="0"/>
            </a:endParaRPr>
          </a:p>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31</a:t>
            </a:fld>
            <a:endParaRPr lang="en-US" dirty="0"/>
          </a:p>
        </p:txBody>
      </p:sp>
    </p:spTree>
    <p:extLst>
      <p:ext uri="{BB962C8B-B14F-4D97-AF65-F5344CB8AC3E}">
        <p14:creationId xmlns:p14="http://schemas.microsoft.com/office/powerpoint/2010/main" val="27587049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32</a:t>
            </a:fld>
            <a:endParaRPr lang="en-US" dirty="0"/>
          </a:p>
        </p:txBody>
      </p:sp>
    </p:spTree>
    <p:extLst>
      <p:ext uri="{BB962C8B-B14F-4D97-AF65-F5344CB8AC3E}">
        <p14:creationId xmlns:p14="http://schemas.microsoft.com/office/powerpoint/2010/main" val="7764349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33</a:t>
            </a:fld>
            <a:endParaRPr lang="en-US" dirty="0"/>
          </a:p>
        </p:txBody>
      </p:sp>
    </p:spTree>
    <p:extLst>
      <p:ext uri="{BB962C8B-B14F-4D97-AF65-F5344CB8AC3E}">
        <p14:creationId xmlns:p14="http://schemas.microsoft.com/office/powerpoint/2010/main" val="320899988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35</a:t>
            </a:fld>
            <a:endParaRPr lang="en-US" dirty="0"/>
          </a:p>
        </p:txBody>
      </p:sp>
    </p:spTree>
    <p:extLst>
      <p:ext uri="{BB962C8B-B14F-4D97-AF65-F5344CB8AC3E}">
        <p14:creationId xmlns:p14="http://schemas.microsoft.com/office/powerpoint/2010/main" val="4820395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36</a:t>
            </a:fld>
            <a:endParaRPr lang="en-US" dirty="0"/>
          </a:p>
        </p:txBody>
      </p:sp>
    </p:spTree>
    <p:extLst>
      <p:ext uri="{BB962C8B-B14F-4D97-AF65-F5344CB8AC3E}">
        <p14:creationId xmlns:p14="http://schemas.microsoft.com/office/powerpoint/2010/main" val="27497060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871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37</a:t>
            </a:fld>
            <a:endParaRPr lang="en-US" dirty="0"/>
          </a:p>
        </p:txBody>
      </p:sp>
    </p:spTree>
    <p:extLst>
      <p:ext uri="{BB962C8B-B14F-4D97-AF65-F5344CB8AC3E}">
        <p14:creationId xmlns:p14="http://schemas.microsoft.com/office/powerpoint/2010/main" val="3061432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38</a:t>
            </a:fld>
            <a:endParaRPr lang="en-US" dirty="0"/>
          </a:p>
        </p:txBody>
      </p:sp>
    </p:spTree>
    <p:extLst>
      <p:ext uri="{BB962C8B-B14F-4D97-AF65-F5344CB8AC3E}">
        <p14:creationId xmlns:p14="http://schemas.microsoft.com/office/powerpoint/2010/main" val="104803236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b="0" i="0" dirty="0">
              <a:solidFill>
                <a:srgbClr val="E3E3E3"/>
              </a:solidFill>
              <a:effectLst/>
              <a:latin typeface="Segoe UI" panose="020B0502040204020203" pitchFamily="34" charset="0"/>
            </a:endParaRPr>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39</a:t>
            </a:fld>
            <a:endParaRPr lang="en-US" dirty="0"/>
          </a:p>
        </p:txBody>
      </p:sp>
    </p:spTree>
    <p:extLst>
      <p:ext uri="{BB962C8B-B14F-4D97-AF65-F5344CB8AC3E}">
        <p14:creationId xmlns:p14="http://schemas.microsoft.com/office/powerpoint/2010/main" val="21211778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40</a:t>
            </a:fld>
            <a:endParaRPr lang="en-US" dirty="0"/>
          </a:p>
        </p:txBody>
      </p:sp>
    </p:spTree>
    <p:extLst>
      <p:ext uri="{BB962C8B-B14F-4D97-AF65-F5344CB8AC3E}">
        <p14:creationId xmlns:p14="http://schemas.microsoft.com/office/powerpoint/2010/main" val="27571347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34664" lvl="2" indent="0" algn="l">
              <a:buFontTx/>
              <a:buNone/>
            </a:pPr>
            <a:endParaRPr lang="en-US" dirty="0"/>
          </a:p>
        </p:txBody>
      </p:sp>
      <p:sp>
        <p:nvSpPr>
          <p:cNvPr id="4" name="Slide Number Placeholder 3"/>
          <p:cNvSpPr>
            <a:spLocks noGrp="1"/>
          </p:cNvSpPr>
          <p:nvPr>
            <p:ph type="sldNum" sz="quarter" idx="10"/>
          </p:nvPr>
        </p:nvSpPr>
        <p:spPr/>
        <p:txBody>
          <a:bodyPr/>
          <a:lstStyle/>
          <a:p>
            <a:pPr marL="0" marR="0" lvl="0" indent="0" algn="r" defTabSz="931774" rtl="0" eaLnBrk="1" fontAlgn="auto" latinLnBrk="0" hangingPunct="1">
              <a:lnSpc>
                <a:spcPct val="100000"/>
              </a:lnSpc>
              <a:spcBef>
                <a:spcPts val="0"/>
              </a:spcBef>
              <a:spcAft>
                <a:spcPts val="0"/>
              </a:spcAft>
              <a:buClrTx/>
              <a:buSzTx/>
              <a:buFontTx/>
              <a:buNone/>
              <a:tabLst/>
              <a:defRPr/>
            </a:pPr>
            <a:fld id="{73209601-0614-4E10-9769-C02B051FE8E4}"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31774"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30593688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41</a:t>
            </a:fld>
            <a:endParaRPr lang="en-US" dirty="0"/>
          </a:p>
        </p:txBody>
      </p:sp>
    </p:spTree>
    <p:extLst>
      <p:ext uri="{BB962C8B-B14F-4D97-AF65-F5344CB8AC3E}">
        <p14:creationId xmlns:p14="http://schemas.microsoft.com/office/powerpoint/2010/main" val="42750233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42</a:t>
            </a:fld>
            <a:endParaRPr lang="en-US" dirty="0"/>
          </a:p>
        </p:txBody>
      </p:sp>
    </p:spTree>
    <p:extLst>
      <p:ext uri="{BB962C8B-B14F-4D97-AF65-F5344CB8AC3E}">
        <p14:creationId xmlns:p14="http://schemas.microsoft.com/office/powerpoint/2010/main" val="14861999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43</a:t>
            </a:fld>
            <a:endParaRPr lang="en-US" dirty="0"/>
          </a:p>
        </p:txBody>
      </p:sp>
    </p:spTree>
    <p:extLst>
      <p:ext uri="{BB962C8B-B14F-4D97-AF65-F5344CB8AC3E}">
        <p14:creationId xmlns:p14="http://schemas.microsoft.com/office/powerpoint/2010/main" val="419127395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44</a:t>
            </a:fld>
            <a:endParaRPr lang="en-US" dirty="0"/>
          </a:p>
        </p:txBody>
      </p:sp>
    </p:spTree>
    <p:extLst>
      <p:ext uri="{BB962C8B-B14F-4D97-AF65-F5344CB8AC3E}">
        <p14:creationId xmlns:p14="http://schemas.microsoft.com/office/powerpoint/2010/main" val="12256882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45</a:t>
            </a:fld>
            <a:endParaRPr lang="en-US" dirty="0"/>
          </a:p>
        </p:txBody>
      </p:sp>
    </p:spTree>
    <p:extLst>
      <p:ext uri="{BB962C8B-B14F-4D97-AF65-F5344CB8AC3E}">
        <p14:creationId xmlns:p14="http://schemas.microsoft.com/office/powerpoint/2010/main" val="33793413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46</a:t>
            </a:fld>
            <a:endParaRPr lang="en-US" dirty="0"/>
          </a:p>
        </p:txBody>
      </p:sp>
    </p:spTree>
    <p:extLst>
      <p:ext uri="{BB962C8B-B14F-4D97-AF65-F5344CB8AC3E}">
        <p14:creationId xmlns:p14="http://schemas.microsoft.com/office/powerpoint/2010/main" val="145879016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47</a:t>
            </a:fld>
            <a:endParaRPr lang="en-US" dirty="0"/>
          </a:p>
        </p:txBody>
      </p:sp>
    </p:spTree>
    <p:extLst>
      <p:ext uri="{BB962C8B-B14F-4D97-AF65-F5344CB8AC3E}">
        <p14:creationId xmlns:p14="http://schemas.microsoft.com/office/powerpoint/2010/main" val="7979788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48</a:t>
            </a:fld>
            <a:endParaRPr lang="en-US" dirty="0"/>
          </a:p>
        </p:txBody>
      </p:sp>
    </p:spTree>
    <p:extLst>
      <p:ext uri="{BB962C8B-B14F-4D97-AF65-F5344CB8AC3E}">
        <p14:creationId xmlns:p14="http://schemas.microsoft.com/office/powerpoint/2010/main" val="379990240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49</a:t>
            </a:fld>
            <a:endParaRPr lang="en-US" dirty="0"/>
          </a:p>
        </p:txBody>
      </p:sp>
    </p:spTree>
    <p:extLst>
      <p:ext uri="{BB962C8B-B14F-4D97-AF65-F5344CB8AC3E}">
        <p14:creationId xmlns:p14="http://schemas.microsoft.com/office/powerpoint/2010/main" val="306443783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50</a:t>
            </a:fld>
            <a:endParaRPr lang="en-US" dirty="0"/>
          </a:p>
        </p:txBody>
      </p:sp>
    </p:spTree>
    <p:extLst>
      <p:ext uri="{BB962C8B-B14F-4D97-AF65-F5344CB8AC3E}">
        <p14:creationId xmlns:p14="http://schemas.microsoft.com/office/powerpoint/2010/main" val="16808917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367" rtl="0" eaLnBrk="1" fontAlgn="auto" latinLnBrk="0" hangingPunct="1">
              <a:lnSpc>
                <a:spcPct val="90000"/>
              </a:lnSpc>
              <a:spcBef>
                <a:spcPts val="0"/>
              </a:spcBef>
              <a:spcAft>
                <a:spcPts val="333"/>
              </a:spcAft>
              <a:buClrTx/>
              <a:buSzTx/>
              <a:buFontTx/>
              <a:buChar char="-"/>
              <a:tabLst/>
              <a:defRP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12</a:t>
            </a:fld>
            <a:endParaRPr lang="en-US" dirty="0"/>
          </a:p>
        </p:txBody>
      </p:sp>
    </p:spTree>
    <p:extLst>
      <p:ext uri="{BB962C8B-B14F-4D97-AF65-F5344CB8AC3E}">
        <p14:creationId xmlns:p14="http://schemas.microsoft.com/office/powerpoint/2010/main" val="23880833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E" dirty="0"/>
          </a:p>
        </p:txBody>
      </p:sp>
      <p:sp>
        <p:nvSpPr>
          <p:cNvPr id="4" name="Slide Number Placeholder 3"/>
          <p:cNvSpPr>
            <a:spLocks noGrp="1"/>
          </p:cNvSpPr>
          <p:nvPr>
            <p:ph type="sldNum" sz="quarter" idx="5"/>
          </p:nvPr>
        </p:nvSpPr>
        <p:spPr/>
        <p:txBody>
          <a:bodyPr/>
          <a:lstStyle/>
          <a:p>
            <a:fld id="{6F86FB4F-9A3A-4149-B0E9-5278F91246FB}" type="slidenum">
              <a:rPr lang="en-US" smtClean="0"/>
              <a:t>51</a:t>
            </a:fld>
            <a:endParaRPr lang="en-US" dirty="0"/>
          </a:p>
        </p:txBody>
      </p:sp>
    </p:spTree>
    <p:extLst>
      <p:ext uri="{BB962C8B-B14F-4D97-AF65-F5344CB8AC3E}">
        <p14:creationId xmlns:p14="http://schemas.microsoft.com/office/powerpoint/2010/main" val="16885915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13</a:t>
            </a:fld>
            <a:endParaRPr lang="en-US" dirty="0"/>
          </a:p>
        </p:txBody>
      </p:sp>
    </p:spTree>
    <p:extLst>
      <p:ext uri="{BB962C8B-B14F-4D97-AF65-F5344CB8AC3E}">
        <p14:creationId xmlns:p14="http://schemas.microsoft.com/office/powerpoint/2010/main" val="32180020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endPar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endParaRPr>
          </a:p>
        </p:txBody>
      </p:sp>
      <p:sp>
        <p:nvSpPr>
          <p:cNvPr id="6" name="Date Placeholder 5"/>
          <p:cNvSpPr>
            <a:spLocks noGrp="1"/>
          </p:cNvSpPr>
          <p:nvPr>
            <p:ph type="dt" idx="1"/>
          </p:nvPr>
        </p:nvSpPr>
        <p:spPr/>
        <p:txBody>
          <a:bodyPr/>
          <a:lstStyle/>
          <a:p>
            <a:fld id="{D18B56EA-E28F-4F92-9F16-7A6F2501B303}"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16</a:t>
            </a:fld>
            <a:endParaRPr lang="en-US" dirty="0"/>
          </a:p>
        </p:txBody>
      </p:sp>
    </p:spTree>
    <p:extLst>
      <p:ext uri="{BB962C8B-B14F-4D97-AF65-F5344CB8AC3E}">
        <p14:creationId xmlns:p14="http://schemas.microsoft.com/office/powerpoint/2010/main" val="4269112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88712" lvl="1" indent="-171450">
              <a:buFontTx/>
              <a:buChar char="-"/>
            </a:pPr>
            <a:endParaRPr lang="en-US"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17</a:t>
            </a:fld>
            <a:endParaRPr lang="en-US" dirty="0"/>
          </a:p>
        </p:txBody>
      </p:sp>
    </p:spTree>
    <p:extLst>
      <p:ext uri="{BB962C8B-B14F-4D97-AF65-F5344CB8AC3E}">
        <p14:creationId xmlns:p14="http://schemas.microsoft.com/office/powerpoint/2010/main" val="423623163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F70C2B2-062E-4486-B262-1FC3936F5F0E}"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36190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endParaRPr lang="en-IE" dirty="0"/>
          </a:p>
        </p:txBody>
      </p:sp>
      <p:sp>
        <p:nvSpPr>
          <p:cNvPr id="4" name="Header Placeholder 3"/>
          <p:cNvSpPr>
            <a:spLocks noGrp="1"/>
          </p:cNvSpPr>
          <p:nvPr>
            <p:ph type="hdr" sz="quarter"/>
          </p:nvPr>
        </p:nvSpPr>
        <p:spPr/>
        <p:txBody>
          <a:bodyPr/>
          <a:lstStyle/>
          <a:p>
            <a:endParaRPr lang="en-US" dirty="0"/>
          </a:p>
        </p:txBody>
      </p:sp>
      <p:sp>
        <p:nvSpPr>
          <p:cNvPr id="5" name="Footer Placeholder 4"/>
          <p:cNvSpPr>
            <a:spLocks noGrp="1"/>
          </p:cNvSpPr>
          <p:nvPr>
            <p:ph type="ftr" sz="quarter" idx="4"/>
          </p:nvPr>
        </p:nvSpPr>
        <p:spPr/>
        <p:txBody>
          <a:bodyPr/>
          <a:lstStyle/>
          <a:p>
            <a:pPr defTabSz="914099" eaLnBrk="0" hangingPunct="0"/>
            <a:r>
              <a:rPr lang="en-US" sz="400" dirty="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3/24/2021 11:24 PM</a:t>
            </a:fld>
            <a:endParaRPr lang="en-US" dirty="0"/>
          </a:p>
        </p:txBody>
      </p:sp>
      <p:sp>
        <p:nvSpPr>
          <p:cNvPr id="7" name="Slide Number Placeholder 6"/>
          <p:cNvSpPr>
            <a:spLocks noGrp="1"/>
          </p:cNvSpPr>
          <p:nvPr>
            <p:ph type="sldNum" sz="quarter" idx="5"/>
          </p:nvPr>
        </p:nvSpPr>
        <p:spPr/>
        <p:txBody>
          <a:bodyPr/>
          <a:lstStyle/>
          <a:p>
            <a:fld id="{B4008EB6-D09E-4580-8CD6-DDB14511944F}" type="slidenum">
              <a:rPr lang="en-US" smtClean="0"/>
              <a:pPr/>
              <a:t>19</a:t>
            </a:fld>
            <a:endParaRPr lang="en-US" dirty="0"/>
          </a:p>
        </p:txBody>
      </p:sp>
    </p:spTree>
    <p:extLst>
      <p:ext uri="{BB962C8B-B14F-4D97-AF65-F5344CB8AC3E}">
        <p14:creationId xmlns:p14="http://schemas.microsoft.com/office/powerpoint/2010/main" val="12866284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image" Target="../media/image19.emf"/><Relationship Id="rId1" Type="http://schemas.openxmlformats.org/officeDocument/2006/relationships/slideMaster" Target="../slideMasters/slideMaster6.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2.emf"/><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4.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6.emf"/><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2.jpeg"/><Relationship Id="rId1" Type="http://schemas.openxmlformats.org/officeDocument/2006/relationships/slideMaster" Target="../slideMasters/slideMaster4.xml"/><Relationship Id="rId4" Type="http://schemas.openxmlformats.org/officeDocument/2006/relationships/image" Target="../media/image13.jpe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15.jpe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2" name="Picture 1"/>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882318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202582599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FCB2E-B68A-48F9-8B20-CDED818FB6E0}"/>
              </a:ext>
            </a:extLst>
          </p:cNvPr>
          <p:cNvSpPr>
            <a:spLocks noGrp="1"/>
          </p:cNvSpPr>
          <p:nvPr>
            <p:ph type="title"/>
          </p:nvPr>
        </p:nvSpPr>
        <p:spPr>
          <a:xfrm>
            <a:off x="856628" y="466302"/>
            <a:ext cx="4011087" cy="1632056"/>
          </a:xfrm>
        </p:spPr>
        <p:txBody>
          <a:bodyPr anchor="b"/>
          <a:lstStyle>
            <a:lvl1pPr>
              <a:defRPr sz="3300"/>
            </a:lvl1pPr>
          </a:lstStyle>
          <a:p>
            <a:r>
              <a:rPr lang="en-US"/>
              <a:t>Click to edit Master title style</a:t>
            </a:r>
          </a:p>
        </p:txBody>
      </p:sp>
      <p:sp>
        <p:nvSpPr>
          <p:cNvPr id="3" name="Content Placeholder 2">
            <a:extLst>
              <a:ext uri="{FF2B5EF4-FFF2-40B4-BE49-F238E27FC236}">
                <a16:creationId xmlns:a16="http://schemas.microsoft.com/office/drawing/2014/main" id="{FD081C83-64B5-4BFD-A163-75C2EA7F8973}"/>
              </a:ext>
            </a:extLst>
          </p:cNvPr>
          <p:cNvSpPr>
            <a:spLocks noGrp="1"/>
          </p:cNvSpPr>
          <p:nvPr>
            <p:ph idx="1"/>
          </p:nvPr>
        </p:nvSpPr>
        <p:spPr>
          <a:xfrm>
            <a:off x="5287122" y="1007083"/>
            <a:ext cx="6295965" cy="4970646"/>
          </a:xfrm>
        </p:spPr>
        <p:txBody>
          <a:bodyPr/>
          <a:lstStyle>
            <a:lvl1pPr>
              <a:defRPr sz="3300"/>
            </a:lvl1pPr>
            <a:lvl2pPr>
              <a:defRPr sz="29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25D44AD-E361-48A3-936D-DDA0D5144510}"/>
              </a:ext>
            </a:extLst>
          </p:cNvPr>
          <p:cNvSpPr>
            <a:spLocks noGrp="1"/>
          </p:cNvSpPr>
          <p:nvPr>
            <p:ph type="body" sz="half" idx="2"/>
          </p:nvPr>
        </p:nvSpPr>
        <p:spPr>
          <a:xfrm>
            <a:off x="856628" y="2098357"/>
            <a:ext cx="4011087" cy="3887467"/>
          </a:xfrm>
        </p:spPr>
        <p:txBody>
          <a:bodyPr/>
          <a:lstStyle>
            <a:lvl1pPr marL="0" indent="0">
              <a:buNone/>
              <a:defRPr sz="1600"/>
            </a:lvl1pPr>
            <a:lvl2pPr marL="466298" indent="0">
              <a:buNone/>
              <a:defRPr sz="1400"/>
            </a:lvl2pPr>
            <a:lvl3pPr marL="932597" indent="0">
              <a:buNone/>
              <a:defRPr sz="1200"/>
            </a:lvl3pPr>
            <a:lvl4pPr marL="1398895" indent="0">
              <a:buNone/>
              <a:defRPr sz="1000"/>
            </a:lvl4pPr>
            <a:lvl5pPr marL="1865193" indent="0">
              <a:buNone/>
              <a:defRPr sz="1000"/>
            </a:lvl5pPr>
            <a:lvl6pPr marL="2331491" indent="0">
              <a:buNone/>
              <a:defRPr sz="1000"/>
            </a:lvl6pPr>
            <a:lvl7pPr marL="2797790" indent="0">
              <a:buNone/>
              <a:defRPr sz="1000"/>
            </a:lvl7pPr>
            <a:lvl8pPr marL="3264088" indent="0">
              <a:buNone/>
              <a:defRPr sz="1000"/>
            </a:lvl8pPr>
            <a:lvl9pPr marL="373038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9EED06C-E016-489C-8863-EA1BE998BC48}"/>
              </a:ext>
            </a:extLst>
          </p:cNvPr>
          <p:cNvSpPr>
            <a:spLocks noGrp="1"/>
          </p:cNvSpPr>
          <p:nvPr>
            <p:ph type="dt" sz="half" idx="10"/>
          </p:nvPr>
        </p:nvSpPr>
        <p:spPr/>
        <p:txBody>
          <a:bodyPr/>
          <a:lstStyle/>
          <a:p>
            <a:fld id="{0DAF61AA-5A98-4049-A93E-477E5505141A}" type="datetimeFigureOut">
              <a:rPr lang="en-US" smtClean="0"/>
              <a:t>3/24/2021</a:t>
            </a:fld>
            <a:endParaRPr lang="en-US"/>
          </a:p>
        </p:txBody>
      </p:sp>
      <p:sp>
        <p:nvSpPr>
          <p:cNvPr id="6" name="Footer Placeholder 5">
            <a:extLst>
              <a:ext uri="{FF2B5EF4-FFF2-40B4-BE49-F238E27FC236}">
                <a16:creationId xmlns:a16="http://schemas.microsoft.com/office/drawing/2014/main" id="{359161F0-D253-49A7-9A08-7A0A228146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742C61A-B326-40A7-A286-90D0544BBC3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135757859"/>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F2DF6F-D00F-4CE4-8701-B0062734611B}"/>
              </a:ext>
            </a:extLst>
          </p:cNvPr>
          <p:cNvSpPr>
            <a:spLocks noGrp="1"/>
          </p:cNvSpPr>
          <p:nvPr>
            <p:ph type="title"/>
          </p:nvPr>
        </p:nvSpPr>
        <p:spPr>
          <a:xfrm>
            <a:off x="856628" y="466302"/>
            <a:ext cx="4011087" cy="1632056"/>
          </a:xfrm>
        </p:spPr>
        <p:txBody>
          <a:bodyPr anchor="b"/>
          <a:lstStyle>
            <a:lvl1pPr>
              <a:defRPr sz="3300"/>
            </a:lvl1pPr>
          </a:lstStyle>
          <a:p>
            <a:r>
              <a:rPr lang="en-US"/>
              <a:t>Click to edit Master title style</a:t>
            </a:r>
          </a:p>
        </p:txBody>
      </p:sp>
      <p:sp>
        <p:nvSpPr>
          <p:cNvPr id="3" name="Picture Placeholder 2">
            <a:extLst>
              <a:ext uri="{FF2B5EF4-FFF2-40B4-BE49-F238E27FC236}">
                <a16:creationId xmlns:a16="http://schemas.microsoft.com/office/drawing/2014/main" id="{0A0FF7AB-F851-4425-8407-996C920E6847}"/>
              </a:ext>
            </a:extLst>
          </p:cNvPr>
          <p:cNvSpPr>
            <a:spLocks noGrp="1"/>
          </p:cNvSpPr>
          <p:nvPr>
            <p:ph type="pic" idx="1"/>
          </p:nvPr>
        </p:nvSpPr>
        <p:spPr>
          <a:xfrm>
            <a:off x="5287122" y="1007083"/>
            <a:ext cx="6295965" cy="4970646"/>
          </a:xfrm>
        </p:spPr>
        <p:txBody>
          <a:bodyPr/>
          <a:lstStyle>
            <a:lvl1pPr marL="0" indent="0">
              <a:buNone/>
              <a:defRPr sz="3300"/>
            </a:lvl1pPr>
            <a:lvl2pPr marL="466298" indent="0">
              <a:buNone/>
              <a:defRPr sz="2900"/>
            </a:lvl2pPr>
            <a:lvl3pPr marL="932597" indent="0">
              <a:buNone/>
              <a:defRPr sz="2400"/>
            </a:lvl3pPr>
            <a:lvl4pPr marL="1398895" indent="0">
              <a:buNone/>
              <a:defRPr sz="2000"/>
            </a:lvl4pPr>
            <a:lvl5pPr marL="1865193" indent="0">
              <a:buNone/>
              <a:defRPr sz="2000"/>
            </a:lvl5pPr>
            <a:lvl6pPr marL="2331491" indent="0">
              <a:buNone/>
              <a:defRPr sz="2000"/>
            </a:lvl6pPr>
            <a:lvl7pPr marL="2797790" indent="0">
              <a:buNone/>
              <a:defRPr sz="2000"/>
            </a:lvl7pPr>
            <a:lvl8pPr marL="3264088" indent="0">
              <a:buNone/>
              <a:defRPr sz="2000"/>
            </a:lvl8pPr>
            <a:lvl9pPr marL="3730386"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A2ED6CF5-154F-4615-8CDC-E2BFA61FABE2}"/>
              </a:ext>
            </a:extLst>
          </p:cNvPr>
          <p:cNvSpPr>
            <a:spLocks noGrp="1"/>
          </p:cNvSpPr>
          <p:nvPr>
            <p:ph type="body" sz="half" idx="2"/>
          </p:nvPr>
        </p:nvSpPr>
        <p:spPr>
          <a:xfrm>
            <a:off x="856628" y="2098357"/>
            <a:ext cx="4011087" cy="3887467"/>
          </a:xfrm>
        </p:spPr>
        <p:txBody>
          <a:bodyPr/>
          <a:lstStyle>
            <a:lvl1pPr marL="0" indent="0">
              <a:buNone/>
              <a:defRPr sz="1600"/>
            </a:lvl1pPr>
            <a:lvl2pPr marL="466298" indent="0">
              <a:buNone/>
              <a:defRPr sz="1400"/>
            </a:lvl2pPr>
            <a:lvl3pPr marL="932597" indent="0">
              <a:buNone/>
              <a:defRPr sz="1200"/>
            </a:lvl3pPr>
            <a:lvl4pPr marL="1398895" indent="0">
              <a:buNone/>
              <a:defRPr sz="1000"/>
            </a:lvl4pPr>
            <a:lvl5pPr marL="1865193" indent="0">
              <a:buNone/>
              <a:defRPr sz="1000"/>
            </a:lvl5pPr>
            <a:lvl6pPr marL="2331491" indent="0">
              <a:buNone/>
              <a:defRPr sz="1000"/>
            </a:lvl6pPr>
            <a:lvl7pPr marL="2797790" indent="0">
              <a:buNone/>
              <a:defRPr sz="1000"/>
            </a:lvl7pPr>
            <a:lvl8pPr marL="3264088" indent="0">
              <a:buNone/>
              <a:defRPr sz="1000"/>
            </a:lvl8pPr>
            <a:lvl9pPr marL="3730386"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1A5C400-0D13-495F-8C4E-EC3CDF5F22AF}"/>
              </a:ext>
            </a:extLst>
          </p:cNvPr>
          <p:cNvSpPr>
            <a:spLocks noGrp="1"/>
          </p:cNvSpPr>
          <p:nvPr>
            <p:ph type="dt" sz="half" idx="10"/>
          </p:nvPr>
        </p:nvSpPr>
        <p:spPr/>
        <p:txBody>
          <a:bodyPr/>
          <a:lstStyle/>
          <a:p>
            <a:fld id="{0DAF61AA-5A98-4049-A93E-477E5505141A}" type="datetimeFigureOut">
              <a:rPr lang="en-US" smtClean="0"/>
              <a:t>3/24/2021</a:t>
            </a:fld>
            <a:endParaRPr lang="en-US"/>
          </a:p>
        </p:txBody>
      </p:sp>
      <p:sp>
        <p:nvSpPr>
          <p:cNvPr id="6" name="Footer Placeholder 5">
            <a:extLst>
              <a:ext uri="{FF2B5EF4-FFF2-40B4-BE49-F238E27FC236}">
                <a16:creationId xmlns:a16="http://schemas.microsoft.com/office/drawing/2014/main" id="{4CB290D7-98AC-45E5-A7D6-73520AFC736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294276C-2BD2-4C4F-AC04-DD3D73768A5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075089595"/>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170B0-C1C5-4976-80E8-6B4F90EB362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97593EE-493E-4BCE-8992-24CA63E1E09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80919F-FDDD-42FB-8422-A0665D558D00}"/>
              </a:ext>
            </a:extLst>
          </p:cNvPr>
          <p:cNvSpPr>
            <a:spLocks noGrp="1"/>
          </p:cNvSpPr>
          <p:nvPr>
            <p:ph type="dt" sz="half" idx="10"/>
          </p:nvPr>
        </p:nvSpPr>
        <p:spPr/>
        <p:txBody>
          <a:bodyPr/>
          <a:lstStyle/>
          <a:p>
            <a:fld id="{0DAF61AA-5A98-4049-A93E-477E5505141A}" type="datetimeFigureOut">
              <a:rPr lang="en-US" smtClean="0"/>
              <a:t>3/24/2021</a:t>
            </a:fld>
            <a:endParaRPr lang="en-US"/>
          </a:p>
        </p:txBody>
      </p:sp>
      <p:sp>
        <p:nvSpPr>
          <p:cNvPr id="5" name="Footer Placeholder 4">
            <a:extLst>
              <a:ext uri="{FF2B5EF4-FFF2-40B4-BE49-F238E27FC236}">
                <a16:creationId xmlns:a16="http://schemas.microsoft.com/office/drawing/2014/main" id="{A216D38A-35F8-4667-A1F4-49644471E9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59CC230-78B7-487B-9C95-CB00868F6F1F}"/>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65944529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14CB826-D9AA-4689-B8C0-38D999F0D065}"/>
              </a:ext>
            </a:extLst>
          </p:cNvPr>
          <p:cNvSpPr>
            <a:spLocks noGrp="1"/>
          </p:cNvSpPr>
          <p:nvPr>
            <p:ph type="title" orient="vert"/>
          </p:nvPr>
        </p:nvSpPr>
        <p:spPr>
          <a:xfrm>
            <a:off x="8899852" y="372394"/>
            <a:ext cx="2681615" cy="5927537"/>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61F1CDD-16FB-45E0-9887-24374C567647}"/>
              </a:ext>
            </a:extLst>
          </p:cNvPr>
          <p:cNvSpPr>
            <a:spLocks noGrp="1"/>
          </p:cNvSpPr>
          <p:nvPr>
            <p:ph type="body" orient="vert" idx="1"/>
          </p:nvPr>
        </p:nvSpPr>
        <p:spPr>
          <a:xfrm>
            <a:off x="855008" y="372394"/>
            <a:ext cx="7889389" cy="592753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846397-BBD2-4426-B1F5-FD6EA3CDC866}"/>
              </a:ext>
            </a:extLst>
          </p:cNvPr>
          <p:cNvSpPr>
            <a:spLocks noGrp="1"/>
          </p:cNvSpPr>
          <p:nvPr>
            <p:ph type="dt" sz="half" idx="10"/>
          </p:nvPr>
        </p:nvSpPr>
        <p:spPr/>
        <p:txBody>
          <a:bodyPr/>
          <a:lstStyle/>
          <a:p>
            <a:fld id="{0DAF61AA-5A98-4049-A93E-477E5505141A}" type="datetimeFigureOut">
              <a:rPr lang="en-US" smtClean="0"/>
              <a:t>3/24/2021</a:t>
            </a:fld>
            <a:endParaRPr lang="en-US"/>
          </a:p>
        </p:txBody>
      </p:sp>
      <p:sp>
        <p:nvSpPr>
          <p:cNvPr id="5" name="Footer Placeholder 4">
            <a:extLst>
              <a:ext uri="{FF2B5EF4-FFF2-40B4-BE49-F238E27FC236}">
                <a16:creationId xmlns:a16="http://schemas.microsoft.com/office/drawing/2014/main" id="{FDAB91E4-73D0-4ACD-8F54-00EE6FB1D61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EB28C61-59FE-44D6-A7D6-AAD292232778}"/>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49807158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showMasterSp="0" preserve="1" userDrawn="1">
  <p:cSld name="COVER WITH LARGE IMAGE">
    <p:bg>
      <p:bgPr>
        <a:solidFill>
          <a:schemeClr val="bg2"/>
        </a:solidFill>
        <a:effectLst/>
      </p:bgPr>
    </p:bg>
    <p:spTree>
      <p:nvGrpSpPr>
        <p:cNvPr id="1" name=""/>
        <p:cNvGrpSpPr/>
        <p:nvPr/>
      </p:nvGrpSpPr>
      <p:grpSpPr>
        <a:xfrm>
          <a:off x="0" y="0"/>
          <a:ext cx="0" cy="0"/>
          <a:chOff x="0" y="0"/>
          <a:chExt cx="0" cy="0"/>
        </a:xfrm>
      </p:grpSpPr>
      <p:sp>
        <p:nvSpPr>
          <p:cNvPr id="12" name="Text Placeholder 76"/>
          <p:cNvSpPr>
            <a:spLocks noGrp="1"/>
          </p:cNvSpPr>
          <p:nvPr>
            <p:ph type="body" sz="quarter" idx="12" hasCustomPrompt="1"/>
          </p:nvPr>
        </p:nvSpPr>
        <p:spPr>
          <a:xfrm>
            <a:off x="621824" y="3652696"/>
            <a:ext cx="3828529" cy="236290"/>
          </a:xfrm>
        </p:spPr>
        <p:txBody>
          <a:bodyPr anchor="ctr" anchorCtr="0">
            <a:normAutofit/>
          </a:bodyPr>
          <a:lstStyle>
            <a:lvl1pPr marL="0" indent="0" algn="l">
              <a:buNone/>
              <a:defRPr sz="1000" cap="all" baseline="0">
                <a:solidFill>
                  <a:schemeClr val="bg1"/>
                </a:solidFill>
              </a:defRPr>
            </a:lvl1pPr>
          </a:lstStyle>
          <a:p>
            <a:pPr lvl="0"/>
            <a:fld id="{01B9CE96-90C7-9F48-9828-6D1950F49384}" type="datetime3">
              <a:rPr lang="en-US" smtClean="0"/>
              <a:t>7 May 2017</a:t>
            </a:fld>
            <a:endParaRPr lang="en-US"/>
          </a:p>
        </p:txBody>
      </p:sp>
      <p:sp>
        <p:nvSpPr>
          <p:cNvPr id="14" name="Text Placeholder 4"/>
          <p:cNvSpPr>
            <a:spLocks noGrp="1"/>
          </p:cNvSpPr>
          <p:nvPr>
            <p:ph type="body" sz="quarter" idx="14" hasCustomPrompt="1"/>
          </p:nvPr>
        </p:nvSpPr>
        <p:spPr>
          <a:xfrm>
            <a:off x="621332" y="3380497"/>
            <a:ext cx="4974590" cy="206194"/>
          </a:xfrm>
        </p:spPr>
        <p:txBody>
          <a:bodyPr vert="horz" lIns="0" tIns="0" rIns="0" bIns="0" rtlCol="0" anchor="t" anchorCtr="0">
            <a:noAutofit/>
          </a:bodyPr>
          <a:lstStyle>
            <a:lvl1pPr marL="0" indent="0">
              <a:buNone/>
              <a:defRPr lang="en-US" sz="1600" b="0" dirty="0" smtClean="0">
                <a:solidFill>
                  <a:schemeClr val="bg1"/>
                </a:solidFill>
                <a:latin typeface="+mj-lt"/>
                <a:ea typeface="+mj-ea"/>
                <a:cs typeface="+mj-cs"/>
              </a:defRPr>
            </a:lvl1pPr>
          </a:lstStyle>
          <a:p>
            <a:pPr lvl="0">
              <a:lnSpc>
                <a:spcPct val="90000"/>
              </a:lnSpc>
              <a:spcBef>
                <a:spcPct val="0"/>
              </a:spcBef>
            </a:pPr>
            <a:r>
              <a:rPr lang="en-US"/>
              <a:t>Name Surname</a:t>
            </a:r>
          </a:p>
        </p:txBody>
      </p:sp>
      <p:sp>
        <p:nvSpPr>
          <p:cNvPr id="5" name="Text Placeholder 4"/>
          <p:cNvSpPr>
            <a:spLocks noGrp="1"/>
          </p:cNvSpPr>
          <p:nvPr>
            <p:ph type="body" sz="quarter" idx="15" hasCustomPrompt="1"/>
          </p:nvPr>
        </p:nvSpPr>
        <p:spPr>
          <a:xfrm>
            <a:off x="621824" y="1942924"/>
            <a:ext cx="7928744" cy="1165754"/>
          </a:xfrm>
        </p:spPr>
        <p:txBody>
          <a:bodyPr>
            <a:normAutofit/>
          </a:bodyPr>
          <a:lstStyle>
            <a:lvl1pPr marL="0" indent="0">
              <a:lnSpc>
                <a:spcPct val="100000"/>
              </a:lnSpc>
              <a:spcBef>
                <a:spcPts val="0"/>
              </a:spcBef>
              <a:buFontTx/>
              <a:buNone/>
              <a:defRPr sz="2000" baseline="0">
                <a:solidFill>
                  <a:schemeClr val="bg1"/>
                </a:solidFill>
              </a:defRPr>
            </a:lvl1pPr>
            <a:lvl2pPr marL="233144" indent="0">
              <a:buFontTx/>
              <a:buNone/>
              <a:defRPr/>
            </a:lvl2pPr>
            <a:lvl3pPr marL="419657" indent="0">
              <a:buFontTx/>
              <a:buNone/>
              <a:defRPr/>
            </a:lvl3pPr>
            <a:lvl4pPr marL="606172" indent="0">
              <a:buFontTx/>
              <a:buNone/>
              <a:defRPr/>
            </a:lvl4pPr>
            <a:lvl5pPr marL="746058" indent="0">
              <a:buFontTx/>
              <a:buNone/>
              <a:defRPr/>
            </a:lvl5pPr>
          </a:lstStyle>
          <a:p>
            <a:pPr lvl="0"/>
            <a:r>
              <a:rPr lang="en-US"/>
              <a:t>Subhead line 1</a:t>
            </a:r>
          </a:p>
          <a:p>
            <a:pPr lvl="0"/>
            <a:r>
              <a:rPr lang="en-US"/>
              <a:t>Subhead line 2</a:t>
            </a:r>
          </a:p>
        </p:txBody>
      </p:sp>
      <p:pic>
        <p:nvPicPr>
          <p:cNvPr id="24" name="Picture 2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10509" y="5906488"/>
            <a:ext cx="1949718" cy="746083"/>
          </a:xfrm>
          <a:prstGeom prst="rect">
            <a:avLst/>
          </a:prstGeom>
        </p:spPr>
      </p:pic>
      <p:sp>
        <p:nvSpPr>
          <p:cNvPr id="32" name="Title 1"/>
          <p:cNvSpPr>
            <a:spLocks noGrp="1"/>
          </p:cNvSpPr>
          <p:nvPr>
            <p:ph type="ctrTitle" hasCustomPrompt="1"/>
          </p:nvPr>
        </p:nvSpPr>
        <p:spPr>
          <a:xfrm>
            <a:off x="621332" y="658723"/>
            <a:ext cx="7928744" cy="1206484"/>
          </a:xfrm>
        </p:spPr>
        <p:txBody>
          <a:bodyPr anchor="b" anchorCtr="0"/>
          <a:lstStyle>
            <a:lvl1pPr algn="l">
              <a:lnSpc>
                <a:spcPct val="80000"/>
              </a:lnSpc>
              <a:defRPr sz="4900" b="1" baseline="0">
                <a:solidFill>
                  <a:schemeClr val="bg1"/>
                </a:solidFill>
              </a:defRPr>
            </a:lvl1pPr>
          </a:lstStyle>
          <a:p>
            <a:r>
              <a:rPr lang="en-US"/>
              <a:t>Title line 1</a:t>
            </a:r>
            <a:br>
              <a:rPr lang="en-US"/>
            </a:br>
            <a:r>
              <a:rPr lang="en-US"/>
              <a:t>Title line 2</a:t>
            </a:r>
          </a:p>
        </p:txBody>
      </p:sp>
      <p:pic>
        <p:nvPicPr>
          <p:cNvPr id="8" name="Picture 7"/>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21" y="-1371"/>
            <a:ext cx="12455317" cy="70053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7" userDrawn="1">
          <p15:clr>
            <a:srgbClr val="FBAE40"/>
          </p15:clr>
        </p15:guide>
        <p15:guide id="2" orient="horz" pos="147" userDrawn="1">
          <p15:clr>
            <a:srgbClr val="FBAE40"/>
          </p15:clr>
        </p15:guide>
        <p15:guide id="3" orient="horz" pos="4259" userDrawn="1">
          <p15:clr>
            <a:srgbClr val="FBAE40"/>
          </p15:clr>
        </p15:guide>
        <p15:guide id="4" pos="7687" userDrawn="1">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showMasterSp="0" preserve="1" userDrawn="1">
  <p:cSld name="COVER WITH BLUE BACKGROUND">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 y="-1371"/>
            <a:ext cx="12455317" cy="7005316"/>
          </a:xfrm>
          <a:prstGeom prst="rect">
            <a:avLst/>
          </a:prstGeom>
        </p:spPr>
      </p:pic>
      <p:sp>
        <p:nvSpPr>
          <p:cNvPr id="12" name="Text Placeholder 76"/>
          <p:cNvSpPr>
            <a:spLocks noGrp="1"/>
          </p:cNvSpPr>
          <p:nvPr>
            <p:ph type="body" sz="quarter" idx="12" hasCustomPrompt="1"/>
          </p:nvPr>
        </p:nvSpPr>
        <p:spPr>
          <a:xfrm>
            <a:off x="620994" y="3649557"/>
            <a:ext cx="3828529" cy="236290"/>
          </a:xfrm>
        </p:spPr>
        <p:txBody>
          <a:bodyPr anchor="ctr" anchorCtr="0">
            <a:normAutofit/>
          </a:bodyPr>
          <a:lstStyle>
            <a:lvl1pPr marL="0" indent="0" algn="l">
              <a:buNone/>
              <a:defRPr sz="1000" cap="all" baseline="0">
                <a:solidFill>
                  <a:schemeClr val="bg1"/>
                </a:solidFill>
              </a:defRPr>
            </a:lvl1pPr>
          </a:lstStyle>
          <a:p>
            <a:pPr lvl="0"/>
            <a:fld id="{01B9CE96-90C7-9F48-9828-6D1950F49384}" type="datetime3">
              <a:rPr lang="en-US" smtClean="0"/>
              <a:t>19 June 2017</a:t>
            </a:fld>
            <a:endParaRPr lang="en-US"/>
          </a:p>
        </p:txBody>
      </p:sp>
      <p:sp>
        <p:nvSpPr>
          <p:cNvPr id="14" name="Text Placeholder 4"/>
          <p:cNvSpPr>
            <a:spLocks noGrp="1"/>
          </p:cNvSpPr>
          <p:nvPr>
            <p:ph type="body" sz="quarter" idx="14" hasCustomPrompt="1"/>
          </p:nvPr>
        </p:nvSpPr>
        <p:spPr>
          <a:xfrm>
            <a:off x="620503" y="3380497"/>
            <a:ext cx="4974590" cy="206194"/>
          </a:xfrm>
        </p:spPr>
        <p:txBody>
          <a:bodyPr vert="horz" lIns="0" tIns="0" rIns="0" bIns="0" rtlCol="0" anchor="t" anchorCtr="0">
            <a:noAutofit/>
          </a:bodyPr>
          <a:lstStyle>
            <a:lvl1pPr marL="0" indent="0">
              <a:buNone/>
              <a:defRPr lang="en-US" sz="1600" b="0" dirty="0" smtClean="0">
                <a:solidFill>
                  <a:schemeClr val="bg1"/>
                </a:solidFill>
                <a:latin typeface="+mj-lt"/>
                <a:ea typeface="+mj-ea"/>
                <a:cs typeface="+mj-cs"/>
              </a:defRPr>
            </a:lvl1pPr>
          </a:lstStyle>
          <a:p>
            <a:pPr lvl="0">
              <a:lnSpc>
                <a:spcPct val="90000"/>
              </a:lnSpc>
              <a:spcBef>
                <a:spcPct val="0"/>
              </a:spcBef>
            </a:pPr>
            <a:r>
              <a:rPr lang="en-US"/>
              <a:t>Name Surname</a:t>
            </a:r>
          </a:p>
        </p:txBody>
      </p:sp>
      <p:sp>
        <p:nvSpPr>
          <p:cNvPr id="5" name="Text Placeholder 4"/>
          <p:cNvSpPr>
            <a:spLocks noGrp="1"/>
          </p:cNvSpPr>
          <p:nvPr>
            <p:ph type="body" sz="quarter" idx="15" hasCustomPrompt="1"/>
          </p:nvPr>
        </p:nvSpPr>
        <p:spPr>
          <a:xfrm>
            <a:off x="620994" y="1942924"/>
            <a:ext cx="7929574" cy="1165754"/>
          </a:xfrm>
        </p:spPr>
        <p:txBody>
          <a:bodyPr>
            <a:normAutofit/>
          </a:bodyPr>
          <a:lstStyle>
            <a:lvl1pPr marL="0" indent="0">
              <a:lnSpc>
                <a:spcPct val="100000"/>
              </a:lnSpc>
              <a:spcBef>
                <a:spcPts val="0"/>
              </a:spcBef>
              <a:buFontTx/>
              <a:buNone/>
              <a:defRPr sz="2000" baseline="0">
                <a:solidFill>
                  <a:schemeClr val="bg1"/>
                </a:solidFill>
              </a:defRPr>
            </a:lvl1pPr>
            <a:lvl2pPr marL="233144" indent="0">
              <a:buFontTx/>
              <a:buNone/>
              <a:defRPr/>
            </a:lvl2pPr>
            <a:lvl3pPr marL="419657" indent="0">
              <a:buFontTx/>
              <a:buNone/>
              <a:defRPr/>
            </a:lvl3pPr>
            <a:lvl4pPr marL="606172" indent="0">
              <a:buFontTx/>
              <a:buNone/>
              <a:defRPr/>
            </a:lvl4pPr>
            <a:lvl5pPr marL="746058" indent="0">
              <a:buFontTx/>
              <a:buNone/>
              <a:defRPr/>
            </a:lvl5pPr>
          </a:lstStyle>
          <a:p>
            <a:pPr lvl="0"/>
            <a:r>
              <a:rPr lang="en-US"/>
              <a:t>Subhead line 1</a:t>
            </a:r>
          </a:p>
          <a:p>
            <a:pPr lvl="0"/>
            <a:r>
              <a:rPr lang="en-US"/>
              <a:t>Subhead line 2</a:t>
            </a:r>
          </a:p>
        </p:txBody>
      </p:sp>
      <p:pic>
        <p:nvPicPr>
          <p:cNvPr id="24" name="Picture 23"/>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409680" y="5906488"/>
            <a:ext cx="1949718" cy="746083"/>
          </a:xfrm>
          <a:prstGeom prst="rect">
            <a:avLst/>
          </a:prstGeom>
        </p:spPr>
      </p:pic>
      <p:sp>
        <p:nvSpPr>
          <p:cNvPr id="32" name="Title 1"/>
          <p:cNvSpPr>
            <a:spLocks noGrp="1"/>
          </p:cNvSpPr>
          <p:nvPr>
            <p:ph type="ctrTitle" hasCustomPrompt="1"/>
          </p:nvPr>
        </p:nvSpPr>
        <p:spPr>
          <a:xfrm>
            <a:off x="620502" y="658723"/>
            <a:ext cx="7929574" cy="1206484"/>
          </a:xfrm>
        </p:spPr>
        <p:txBody>
          <a:bodyPr anchor="b" anchorCtr="0"/>
          <a:lstStyle>
            <a:lvl1pPr algn="l">
              <a:lnSpc>
                <a:spcPct val="80000"/>
              </a:lnSpc>
              <a:defRPr sz="4900" b="1" baseline="0">
                <a:solidFill>
                  <a:schemeClr val="bg1"/>
                </a:solidFill>
              </a:defRPr>
            </a:lvl1pPr>
          </a:lstStyle>
          <a:p>
            <a:r>
              <a:rPr lang="en-US"/>
              <a:t>Title line 1</a:t>
            </a:r>
            <a:br>
              <a:rPr lang="en-US"/>
            </a:br>
            <a:r>
              <a:rPr lang="en-US"/>
              <a:t>Title line 2</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7" userDrawn="1">
          <p15:clr>
            <a:srgbClr val="FBAE40"/>
          </p15:clr>
        </p15:guide>
        <p15:guide id="2" orient="horz" pos="147" userDrawn="1">
          <p15:clr>
            <a:srgbClr val="FBAE40"/>
          </p15:clr>
        </p15:guide>
        <p15:guide id="3" orient="horz" pos="4259" userDrawn="1">
          <p15:clr>
            <a:srgbClr val="FBAE40"/>
          </p15:clr>
        </p15:guide>
        <p15:guide id="4" pos="7687" userDrawn="1">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showMasterSp="0" preserve="1" userDrawn="1">
  <p:cSld name="COVER WITH LOWER IMAGE">
    <p:bg>
      <p:bgPr>
        <a:solidFill>
          <a:schemeClr val="bg2"/>
        </a:solidFill>
        <a:effectLst/>
      </p:bgPr>
    </p:bg>
    <p:spTree>
      <p:nvGrpSpPr>
        <p:cNvPr id="1" name=""/>
        <p:cNvGrpSpPr/>
        <p:nvPr/>
      </p:nvGrpSpPr>
      <p:grpSpPr>
        <a:xfrm>
          <a:off x="0" y="0"/>
          <a:ext cx="0" cy="0"/>
          <a:chOff x="0" y="0"/>
          <a:chExt cx="0" cy="0"/>
        </a:xfrm>
      </p:grpSpPr>
      <p:pic>
        <p:nvPicPr>
          <p:cNvPr id="42" name="Picture 41"/>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2921" y="0"/>
            <a:ext cx="12433554" cy="6994525"/>
          </a:xfrm>
          <a:prstGeom prst="rect">
            <a:avLst/>
          </a:prstGeom>
          <a:solidFill>
            <a:schemeClr val="bg2"/>
          </a:solidFill>
        </p:spPr>
      </p:pic>
      <p:sp>
        <p:nvSpPr>
          <p:cNvPr id="14" name="Text Placeholder 76"/>
          <p:cNvSpPr>
            <a:spLocks noGrp="1"/>
          </p:cNvSpPr>
          <p:nvPr>
            <p:ph type="body" sz="quarter" idx="12" hasCustomPrompt="1"/>
          </p:nvPr>
        </p:nvSpPr>
        <p:spPr>
          <a:xfrm>
            <a:off x="9398696" y="2322679"/>
            <a:ext cx="2642751" cy="138499"/>
          </a:xfrm>
        </p:spPr>
        <p:txBody>
          <a:bodyPr anchor="ctr" anchorCtr="0"/>
          <a:lstStyle>
            <a:lvl1pPr marL="0" indent="0" algn="r">
              <a:buNone/>
              <a:defRPr sz="1000" cap="all" baseline="0">
                <a:solidFill>
                  <a:schemeClr val="tx2"/>
                </a:solidFill>
              </a:defRPr>
            </a:lvl1pPr>
          </a:lstStyle>
          <a:p>
            <a:pPr lvl="0"/>
            <a:fld id="{01B9CE96-90C7-9F48-9828-6D1950F49384}" type="datetime3">
              <a:rPr lang="en-US" smtClean="0"/>
              <a:pPr lvl="0"/>
              <a:t>7 May 2017</a:t>
            </a:fld>
            <a:endParaRPr lang="en-US"/>
          </a:p>
        </p:txBody>
      </p:sp>
      <p:sp>
        <p:nvSpPr>
          <p:cNvPr id="16" name="Text Placeholder 4"/>
          <p:cNvSpPr>
            <a:spLocks noGrp="1"/>
          </p:cNvSpPr>
          <p:nvPr>
            <p:ph type="body" sz="quarter" idx="14" hasCustomPrompt="1"/>
          </p:nvPr>
        </p:nvSpPr>
        <p:spPr>
          <a:xfrm>
            <a:off x="8854600" y="1982718"/>
            <a:ext cx="3186847" cy="248342"/>
          </a:xfrm>
        </p:spPr>
        <p:txBody>
          <a:bodyPr vert="horz" lIns="0" tIns="0" rIns="0" bIns="0" rtlCol="0" anchor="t" anchorCtr="0">
            <a:noAutofit/>
          </a:bodyPr>
          <a:lstStyle>
            <a:lvl1pPr marL="0" indent="0" algn="r">
              <a:lnSpc>
                <a:spcPct val="90000"/>
              </a:lnSpc>
              <a:spcBef>
                <a:spcPct val="0"/>
              </a:spcBef>
              <a:buNone/>
              <a:defRPr lang="en-US" sz="1600" b="0" dirty="0" smtClean="0">
                <a:solidFill>
                  <a:schemeClr val="tx2"/>
                </a:solidFill>
                <a:latin typeface="+mj-lt"/>
                <a:ea typeface="+mj-ea"/>
                <a:cs typeface="+mj-cs"/>
              </a:defRPr>
            </a:lvl1pPr>
          </a:lstStyle>
          <a:p>
            <a:pPr lvl="0">
              <a:lnSpc>
                <a:spcPct val="90000"/>
              </a:lnSpc>
              <a:spcBef>
                <a:spcPct val="0"/>
              </a:spcBef>
            </a:pPr>
            <a:r>
              <a:rPr lang="en-US"/>
              <a:t>Name Surname</a:t>
            </a:r>
          </a:p>
        </p:txBody>
      </p:sp>
      <p:pic>
        <p:nvPicPr>
          <p:cNvPr id="30" name="Picture 29"/>
          <p:cNvPicPr>
            <a:picLocks noChangeAspect="1"/>
          </p:cNvPicPr>
          <p:nvPr userDrawn="1"/>
        </p:nvPicPr>
        <p:blipFill>
          <a:blip r:embed="rId3">
            <a:extLst>
              <a:ext uri="{28A0092B-C50C-407E-A947-70E740481C1C}">
                <a14:useLocalDpi xmlns:a14="http://schemas.microsoft.com/office/drawing/2010/main"/>
              </a:ext>
            </a:extLst>
          </a:blip>
          <a:stretch>
            <a:fillRect/>
          </a:stretch>
        </p:blipFill>
        <p:spPr>
          <a:xfrm>
            <a:off x="10316780" y="151460"/>
            <a:ext cx="1949717" cy="746083"/>
          </a:xfrm>
          <a:prstGeom prst="rect">
            <a:avLst/>
          </a:prstGeom>
        </p:spPr>
      </p:pic>
      <p:sp>
        <p:nvSpPr>
          <p:cNvPr id="9" name="Text Placeholder 4"/>
          <p:cNvSpPr>
            <a:spLocks noGrp="1"/>
          </p:cNvSpPr>
          <p:nvPr>
            <p:ph type="body" sz="quarter" idx="15" hasCustomPrompt="1"/>
          </p:nvPr>
        </p:nvSpPr>
        <p:spPr>
          <a:xfrm>
            <a:off x="466368" y="1942923"/>
            <a:ext cx="7928253" cy="699453"/>
          </a:xfrm>
        </p:spPr>
        <p:txBody>
          <a:bodyPr>
            <a:normAutofit/>
          </a:bodyPr>
          <a:lstStyle>
            <a:lvl1pPr marL="0" indent="0">
              <a:lnSpc>
                <a:spcPct val="100000"/>
              </a:lnSpc>
              <a:spcBef>
                <a:spcPts val="0"/>
              </a:spcBef>
              <a:buFontTx/>
              <a:buNone/>
              <a:defRPr sz="2000" baseline="0">
                <a:solidFill>
                  <a:schemeClr val="tx2"/>
                </a:solidFill>
              </a:defRPr>
            </a:lvl1pPr>
            <a:lvl2pPr marL="233144" indent="0">
              <a:buFontTx/>
              <a:buNone/>
              <a:defRPr/>
            </a:lvl2pPr>
            <a:lvl3pPr marL="419657" indent="0">
              <a:buFontTx/>
              <a:buNone/>
              <a:defRPr/>
            </a:lvl3pPr>
            <a:lvl4pPr marL="606172" indent="0">
              <a:buFontTx/>
              <a:buNone/>
              <a:defRPr/>
            </a:lvl4pPr>
            <a:lvl5pPr marL="746058" indent="0">
              <a:buFontTx/>
              <a:buNone/>
              <a:defRPr/>
            </a:lvl5pPr>
          </a:lstStyle>
          <a:p>
            <a:pPr lvl="0"/>
            <a:r>
              <a:rPr lang="en-US"/>
              <a:t>Subhead line 1</a:t>
            </a:r>
          </a:p>
          <a:p>
            <a:pPr lvl="0"/>
            <a:r>
              <a:rPr lang="en-US"/>
              <a:t>Subhead line 2</a:t>
            </a:r>
          </a:p>
        </p:txBody>
      </p:sp>
      <p:sp>
        <p:nvSpPr>
          <p:cNvPr id="10" name="Title 1"/>
          <p:cNvSpPr>
            <a:spLocks noGrp="1"/>
          </p:cNvSpPr>
          <p:nvPr>
            <p:ph type="ctrTitle" hasCustomPrompt="1"/>
          </p:nvPr>
        </p:nvSpPr>
        <p:spPr>
          <a:xfrm>
            <a:off x="465876" y="658723"/>
            <a:ext cx="7928253" cy="1206484"/>
          </a:xfrm>
        </p:spPr>
        <p:txBody>
          <a:bodyPr anchor="b" anchorCtr="0"/>
          <a:lstStyle>
            <a:lvl1pPr algn="l">
              <a:lnSpc>
                <a:spcPct val="80000"/>
              </a:lnSpc>
              <a:defRPr sz="4900" b="1" baseline="0">
                <a:solidFill>
                  <a:schemeClr val="tx1"/>
                </a:solidFill>
              </a:defRPr>
            </a:lvl1pPr>
          </a:lstStyle>
          <a:p>
            <a:r>
              <a:rPr lang="en-US"/>
              <a:t>Title line 1</a:t>
            </a:r>
            <a:br>
              <a:rPr lang="en-US"/>
            </a:br>
            <a:r>
              <a:rPr lang="en-US"/>
              <a:t>Title line 2</a:t>
            </a:r>
          </a:p>
        </p:txBody>
      </p:sp>
    </p:spTree>
    <p:extLst>
      <p:ext uri="{BB962C8B-B14F-4D97-AF65-F5344CB8AC3E}">
        <p14:creationId xmlns:p14="http://schemas.microsoft.com/office/powerpoint/2010/main" val="14682737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1738" userDrawn="1">
          <p15:clr>
            <a:srgbClr val="FBAE40"/>
          </p15:clr>
        </p15:guide>
        <p15:guide id="2" orient="horz" pos="4259" userDrawn="1">
          <p15:clr>
            <a:srgbClr val="FBAE40"/>
          </p15:clr>
        </p15:guide>
        <p15:guide id="3" orient="horz" pos="424" userDrawn="1">
          <p15:clr>
            <a:srgbClr val="FBAE40"/>
          </p15:clr>
        </p15:guide>
        <p15:guide id="5" pos="147" userDrawn="1">
          <p15:clr>
            <a:srgbClr val="FBAE40"/>
          </p15:clr>
        </p15:guide>
        <p15:guide id="6" pos="7589" userDrawn="1">
          <p15:clr>
            <a:srgbClr val="FBAE40"/>
          </p15:clr>
        </p15:guide>
        <p15:guide id="7" pos="294" userDrawn="1">
          <p15:clr>
            <a:srgbClr val="FBAE4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ND SUBHEAD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33DC54-2A66-493A-80B5-8303FBA5D0AD}" type="datetime4">
              <a:rPr lang="en-US" smtClean="0"/>
              <a:t>March 24, 2021</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a:p>
        </p:txBody>
      </p:sp>
      <p:sp>
        <p:nvSpPr>
          <p:cNvPr id="9" name="Title 1"/>
          <p:cNvSpPr>
            <a:spLocks noGrp="1"/>
          </p:cNvSpPr>
          <p:nvPr>
            <p:ph type="title" hasCustomPrompt="1"/>
          </p:nvPr>
        </p:nvSpPr>
        <p:spPr>
          <a:xfrm>
            <a:off x="621663" y="531584"/>
            <a:ext cx="11189913" cy="429348"/>
          </a:xfrm>
        </p:spPr>
        <p:txBody>
          <a:bodyPr>
            <a:spAutoFit/>
          </a:bodyPr>
          <a:lstStyle>
            <a:lvl1pPr>
              <a:defRPr/>
            </a:lvl1pPr>
          </a:lstStyle>
          <a:p>
            <a:r>
              <a:t>Click to add one-line title</a:t>
            </a:r>
          </a:p>
        </p:txBody>
      </p:sp>
      <p:sp>
        <p:nvSpPr>
          <p:cNvPr id="10" name="Text Placeholder 7"/>
          <p:cNvSpPr>
            <a:spLocks noGrp="1"/>
          </p:cNvSpPr>
          <p:nvPr>
            <p:ph type="body" sz="quarter" idx="13" hasCustomPrompt="1"/>
          </p:nvPr>
        </p:nvSpPr>
        <p:spPr>
          <a:xfrm>
            <a:off x="621662" y="1010321"/>
            <a:ext cx="11189913" cy="282513"/>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7" name="Text Placeholder 6"/>
          <p:cNvSpPr>
            <a:spLocks noGrp="1"/>
          </p:cNvSpPr>
          <p:nvPr>
            <p:ph type="body" sz="quarter" idx="14"/>
          </p:nvPr>
        </p:nvSpPr>
        <p:spPr>
          <a:xfrm>
            <a:off x="621824" y="1554339"/>
            <a:ext cx="11192828" cy="149836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15229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FBAE4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1_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33DC54-2A66-493A-80B5-8303FBA5D0AD}" type="datetime4">
              <a:rPr lang="en-US" smtClean="0"/>
              <a:t>March 24, 2021</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a:p>
        </p:txBody>
      </p:sp>
      <p:sp>
        <p:nvSpPr>
          <p:cNvPr id="9" name="Title 1"/>
          <p:cNvSpPr>
            <a:spLocks noGrp="1"/>
          </p:cNvSpPr>
          <p:nvPr>
            <p:ph type="title" hasCustomPrompt="1"/>
          </p:nvPr>
        </p:nvSpPr>
        <p:spPr>
          <a:xfrm>
            <a:off x="621663" y="531584"/>
            <a:ext cx="11189913" cy="429348"/>
          </a:xfrm>
        </p:spPr>
        <p:txBody>
          <a:bodyPr>
            <a:spAutoFit/>
          </a:bodyPr>
          <a:lstStyle>
            <a:lvl1pPr>
              <a:defRPr/>
            </a:lvl1pPr>
          </a:lstStyle>
          <a:p>
            <a:r>
              <a:t>Click to add one-line title</a:t>
            </a:r>
          </a:p>
        </p:txBody>
      </p:sp>
      <p:sp>
        <p:nvSpPr>
          <p:cNvPr id="7" name="Text Placeholder 6"/>
          <p:cNvSpPr>
            <a:spLocks noGrp="1"/>
          </p:cNvSpPr>
          <p:nvPr>
            <p:ph type="body" sz="quarter" idx="14"/>
          </p:nvPr>
        </p:nvSpPr>
        <p:spPr>
          <a:xfrm>
            <a:off x="621824" y="1554339"/>
            <a:ext cx="11192828" cy="1498366"/>
          </a:xfrm>
        </p:spPr>
        <p:txBody>
          <a:bodyPr>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169706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FBAE4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1_TITLE ">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33DC54-2A66-493A-80B5-8303FBA5D0AD}" type="datetime4">
              <a:rPr lang="en-US" smtClean="0"/>
              <a:t>March 24, 2021</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a:p>
        </p:txBody>
      </p:sp>
      <p:sp>
        <p:nvSpPr>
          <p:cNvPr id="9" name="Title 1"/>
          <p:cNvSpPr>
            <a:spLocks noGrp="1"/>
          </p:cNvSpPr>
          <p:nvPr>
            <p:ph type="title" hasCustomPrompt="1"/>
          </p:nvPr>
        </p:nvSpPr>
        <p:spPr>
          <a:xfrm>
            <a:off x="621663" y="531584"/>
            <a:ext cx="11189913" cy="429348"/>
          </a:xfrm>
        </p:spPr>
        <p:txBody>
          <a:bodyPr>
            <a:spAutoFit/>
          </a:bodyPr>
          <a:lstStyle>
            <a:lvl1pPr>
              <a:defRPr/>
            </a:lvl1pPr>
          </a:lstStyle>
          <a:p>
            <a:r>
              <a:t>Click to add one-line title</a:t>
            </a:r>
          </a:p>
        </p:txBody>
      </p:sp>
    </p:spTree>
    <p:extLst>
      <p:ext uri="{BB962C8B-B14F-4D97-AF65-F5344CB8AC3E}">
        <p14:creationId xmlns:p14="http://schemas.microsoft.com/office/powerpoint/2010/main" val="4717594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728849011"/>
      </p:ext>
    </p:extLst>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2_TITLE and SUBTITL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33DC54-2A66-493A-80B5-8303FBA5D0AD}" type="datetime4">
              <a:rPr lang="en-US" smtClean="0"/>
              <a:t>March 24, 2021</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a:p>
        </p:txBody>
      </p:sp>
      <p:sp>
        <p:nvSpPr>
          <p:cNvPr id="9" name="Title 1"/>
          <p:cNvSpPr>
            <a:spLocks noGrp="1"/>
          </p:cNvSpPr>
          <p:nvPr>
            <p:ph type="title" hasCustomPrompt="1"/>
          </p:nvPr>
        </p:nvSpPr>
        <p:spPr>
          <a:xfrm>
            <a:off x="621663" y="531584"/>
            <a:ext cx="11189913" cy="429348"/>
          </a:xfrm>
        </p:spPr>
        <p:txBody>
          <a:bodyPr>
            <a:spAutoFit/>
          </a:bodyPr>
          <a:lstStyle>
            <a:lvl1pPr>
              <a:defRPr/>
            </a:lvl1pPr>
          </a:lstStyle>
          <a:p>
            <a:r>
              <a:t>Click to add one-line title</a:t>
            </a:r>
          </a:p>
        </p:txBody>
      </p:sp>
      <p:sp>
        <p:nvSpPr>
          <p:cNvPr id="10" name="Text Placeholder 7"/>
          <p:cNvSpPr>
            <a:spLocks noGrp="1"/>
          </p:cNvSpPr>
          <p:nvPr>
            <p:ph type="body" sz="quarter" idx="13" hasCustomPrompt="1"/>
          </p:nvPr>
        </p:nvSpPr>
        <p:spPr>
          <a:xfrm>
            <a:off x="621662" y="1010321"/>
            <a:ext cx="11189913" cy="282513"/>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Tree>
    <p:extLst>
      <p:ext uri="{BB962C8B-B14F-4D97-AF65-F5344CB8AC3E}">
        <p14:creationId xmlns:p14="http://schemas.microsoft.com/office/powerpoint/2010/main" val="144220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FBAE4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WO COLUMN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663" y="531584"/>
            <a:ext cx="11189913" cy="429348"/>
          </a:xfrm>
        </p:spPr>
        <p:txBody>
          <a:bodyPr>
            <a:spAutoFit/>
          </a:bodyPr>
          <a:lstStyle>
            <a:lvl1pPr>
              <a:defRPr/>
            </a:lvl1pPr>
          </a:lstStyle>
          <a:p>
            <a:r>
              <a:t>Click to add one-line title</a:t>
            </a:r>
          </a:p>
        </p:txBody>
      </p:sp>
      <p:sp>
        <p:nvSpPr>
          <p:cNvPr id="10" name="Text Placeholder 7"/>
          <p:cNvSpPr>
            <a:spLocks noGrp="1"/>
          </p:cNvSpPr>
          <p:nvPr>
            <p:ph type="body" sz="quarter" idx="13" hasCustomPrompt="1"/>
          </p:nvPr>
        </p:nvSpPr>
        <p:spPr>
          <a:xfrm>
            <a:off x="621662" y="1010321"/>
            <a:ext cx="11189913" cy="282513"/>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7" name="Date Placeholder 6"/>
          <p:cNvSpPr>
            <a:spLocks noGrp="1"/>
          </p:cNvSpPr>
          <p:nvPr>
            <p:ph type="dt" sz="half" idx="10"/>
          </p:nvPr>
        </p:nvSpPr>
        <p:spPr/>
        <p:txBody>
          <a:bodyPr/>
          <a:lstStyle/>
          <a:p>
            <a:fld id="{8F030E74-B79E-47A7-AA1C-BA3D00CC0B4A}" type="datetime4">
              <a:rPr lang="en-US" smtClean="0"/>
              <a:t>March 24, 2021</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a:p>
        </p:txBody>
      </p:sp>
      <p:sp>
        <p:nvSpPr>
          <p:cNvPr id="6" name="Text Placeholder 5"/>
          <p:cNvSpPr>
            <a:spLocks noGrp="1"/>
          </p:cNvSpPr>
          <p:nvPr>
            <p:ph type="body" sz="quarter" idx="14"/>
          </p:nvPr>
        </p:nvSpPr>
        <p:spPr>
          <a:xfrm>
            <a:off x="621824" y="1549482"/>
            <a:ext cx="5429623" cy="146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Text Placeholder 5"/>
          <p:cNvSpPr>
            <a:spLocks noGrp="1"/>
          </p:cNvSpPr>
          <p:nvPr>
            <p:ph type="body" sz="quarter" idx="15"/>
          </p:nvPr>
        </p:nvSpPr>
        <p:spPr>
          <a:xfrm>
            <a:off x="6385028" y="1549482"/>
            <a:ext cx="5429623" cy="14691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PICTURE">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2D33DC54-2A66-493A-80B5-8303FBA5D0AD}" type="datetime4">
              <a:rPr lang="en-US" smtClean="0"/>
              <a:t>March 24, 2021</a:t>
            </a:fld>
            <a:endParaRPr/>
          </a:p>
        </p:txBody>
      </p:sp>
      <p:sp>
        <p:nvSpPr>
          <p:cNvPr id="5" name="Footer Placeholder 4"/>
          <p:cNvSpPr>
            <a:spLocks noGrp="1"/>
          </p:cNvSpPr>
          <p:nvPr>
            <p:ph type="ftr" sz="quarter" idx="11"/>
          </p:nvPr>
        </p:nvSpPr>
        <p:spPr/>
        <p:txBody>
          <a:bodyPr/>
          <a:lstStyle/>
          <a:p>
            <a:r>
              <a:rPr lang="en-US"/>
              <a:t>Private | Confidential | Internal Use Only </a:t>
            </a:r>
            <a:endParaRPr/>
          </a:p>
        </p:txBody>
      </p:sp>
      <p:sp>
        <p:nvSpPr>
          <p:cNvPr id="6" name="Slide Number Placeholder 5"/>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a:p>
        </p:txBody>
      </p:sp>
      <p:sp>
        <p:nvSpPr>
          <p:cNvPr id="9" name="Title 1"/>
          <p:cNvSpPr>
            <a:spLocks noGrp="1"/>
          </p:cNvSpPr>
          <p:nvPr>
            <p:ph type="title" hasCustomPrompt="1"/>
          </p:nvPr>
        </p:nvSpPr>
        <p:spPr>
          <a:xfrm>
            <a:off x="621663" y="531584"/>
            <a:ext cx="11189913" cy="429348"/>
          </a:xfrm>
        </p:spPr>
        <p:txBody>
          <a:bodyPr>
            <a:spAutoFit/>
          </a:bodyPr>
          <a:lstStyle>
            <a:lvl1pPr>
              <a:defRPr/>
            </a:lvl1pPr>
          </a:lstStyle>
          <a:p>
            <a:r>
              <a:t>Click to add one-line title</a:t>
            </a:r>
          </a:p>
        </p:txBody>
      </p:sp>
      <p:sp>
        <p:nvSpPr>
          <p:cNvPr id="10" name="Text Placeholder 7"/>
          <p:cNvSpPr>
            <a:spLocks noGrp="1"/>
          </p:cNvSpPr>
          <p:nvPr>
            <p:ph type="body" sz="quarter" idx="13" hasCustomPrompt="1"/>
          </p:nvPr>
        </p:nvSpPr>
        <p:spPr>
          <a:xfrm>
            <a:off x="621662" y="1010321"/>
            <a:ext cx="11189913" cy="282513"/>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8" name="Picture Placeholder 2"/>
          <p:cNvSpPr>
            <a:spLocks noGrp="1"/>
          </p:cNvSpPr>
          <p:nvPr>
            <p:ph type="pic" sz="quarter" idx="14"/>
          </p:nvPr>
        </p:nvSpPr>
        <p:spPr>
          <a:xfrm>
            <a:off x="621824" y="1554339"/>
            <a:ext cx="11192828" cy="2123658"/>
          </a:xfrm>
        </p:spPr>
        <p:txBody>
          <a:bodyPr tIns="1828800"/>
          <a:lstStyle>
            <a:lvl1pPr marL="0" indent="0" algn="ctr">
              <a:buNone/>
              <a:defRPr/>
            </a:lvl1pPr>
          </a:lstStyle>
          <a:p>
            <a:r>
              <a:rPr lang="en-US"/>
              <a:t>Drag picture to placeholder or click icon to add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FBAE4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WO PICTURES WITH HEADING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663" y="531584"/>
            <a:ext cx="11189913" cy="429348"/>
          </a:xfrm>
        </p:spPr>
        <p:txBody>
          <a:bodyPr>
            <a:spAutoFit/>
          </a:bodyPr>
          <a:lstStyle>
            <a:lvl1pPr>
              <a:defRPr/>
            </a:lvl1pPr>
          </a:lstStyle>
          <a:p>
            <a:r>
              <a:t>Click to add one-line title</a:t>
            </a:r>
          </a:p>
        </p:txBody>
      </p:sp>
      <p:sp>
        <p:nvSpPr>
          <p:cNvPr id="10" name="Text Placeholder 7"/>
          <p:cNvSpPr>
            <a:spLocks noGrp="1"/>
          </p:cNvSpPr>
          <p:nvPr>
            <p:ph type="body" sz="quarter" idx="13" hasCustomPrompt="1"/>
          </p:nvPr>
        </p:nvSpPr>
        <p:spPr>
          <a:xfrm>
            <a:off x="621662" y="1010321"/>
            <a:ext cx="11189913" cy="282513"/>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3" name="Text Placeholder 2"/>
          <p:cNvSpPr>
            <a:spLocks noGrp="1"/>
          </p:cNvSpPr>
          <p:nvPr>
            <p:ph type="body" idx="1" hasCustomPrompt="1"/>
          </p:nvPr>
        </p:nvSpPr>
        <p:spPr>
          <a:xfrm>
            <a:off x="621823" y="1554340"/>
            <a:ext cx="5440957" cy="282513"/>
          </a:xfrm>
        </p:spPr>
        <p:txBody>
          <a:bodyPr anchor="t">
            <a:spAutoFit/>
          </a:bodyPr>
          <a:lstStyle>
            <a:lvl1pPr marL="0" indent="0">
              <a:spcBef>
                <a:spcPts val="0"/>
              </a:spcBef>
              <a:buNone/>
              <a:defRPr sz="2000" b="1"/>
            </a:lvl1pPr>
            <a:lvl2pPr marL="466298" indent="0">
              <a:buNone/>
              <a:defRPr sz="2000" b="1"/>
            </a:lvl2pPr>
            <a:lvl3pPr marL="932597" indent="0">
              <a:buNone/>
              <a:defRPr sz="1800" b="1"/>
            </a:lvl3pPr>
            <a:lvl4pPr marL="1398895" indent="0">
              <a:buNone/>
              <a:defRPr sz="1600" b="1"/>
            </a:lvl4pPr>
            <a:lvl5pPr marL="1865193" indent="0">
              <a:buNone/>
              <a:defRPr sz="1600" b="1"/>
            </a:lvl5pPr>
            <a:lvl6pPr marL="2331491" indent="0">
              <a:buNone/>
              <a:defRPr sz="1600" b="1"/>
            </a:lvl6pPr>
            <a:lvl7pPr marL="2797790" indent="0">
              <a:buNone/>
              <a:defRPr sz="1600" b="1"/>
            </a:lvl7pPr>
            <a:lvl8pPr marL="3264088" indent="0">
              <a:buNone/>
              <a:defRPr sz="1600" b="1"/>
            </a:lvl8pPr>
            <a:lvl9pPr marL="3730386" indent="0">
              <a:buNone/>
              <a:defRPr sz="1600" b="1"/>
            </a:lvl9pPr>
          </a:lstStyle>
          <a:p>
            <a:pPr lvl="0"/>
            <a:r>
              <a:t>Click to add heading</a:t>
            </a:r>
          </a:p>
        </p:txBody>
      </p:sp>
      <p:sp>
        <p:nvSpPr>
          <p:cNvPr id="5" name="Text Placeholder 4"/>
          <p:cNvSpPr>
            <a:spLocks noGrp="1"/>
          </p:cNvSpPr>
          <p:nvPr>
            <p:ph type="body" sz="quarter" idx="3" hasCustomPrompt="1"/>
          </p:nvPr>
        </p:nvSpPr>
        <p:spPr>
          <a:xfrm>
            <a:off x="6373693" y="1554340"/>
            <a:ext cx="5440958" cy="282513"/>
          </a:xfrm>
        </p:spPr>
        <p:txBody>
          <a:bodyPr anchor="t">
            <a:spAutoFit/>
          </a:bodyPr>
          <a:lstStyle>
            <a:lvl1pPr marL="0" indent="0">
              <a:spcBef>
                <a:spcPts val="0"/>
              </a:spcBef>
              <a:buNone/>
              <a:defRPr sz="2000" b="1"/>
            </a:lvl1pPr>
            <a:lvl2pPr marL="466298" indent="0">
              <a:buNone/>
              <a:defRPr sz="2000" b="1"/>
            </a:lvl2pPr>
            <a:lvl3pPr marL="932597" indent="0">
              <a:buNone/>
              <a:defRPr sz="1800" b="1"/>
            </a:lvl3pPr>
            <a:lvl4pPr marL="1398895" indent="0">
              <a:buNone/>
              <a:defRPr sz="1600" b="1"/>
            </a:lvl4pPr>
            <a:lvl5pPr marL="1865193" indent="0">
              <a:buNone/>
              <a:defRPr sz="1600" b="1"/>
            </a:lvl5pPr>
            <a:lvl6pPr marL="2331491" indent="0">
              <a:buNone/>
              <a:defRPr sz="1600" b="1"/>
            </a:lvl6pPr>
            <a:lvl7pPr marL="2797790" indent="0">
              <a:buNone/>
              <a:defRPr sz="1600" b="1"/>
            </a:lvl7pPr>
            <a:lvl8pPr marL="3264088" indent="0">
              <a:buNone/>
              <a:defRPr sz="1600" b="1"/>
            </a:lvl8pPr>
            <a:lvl9pPr marL="3730386" indent="0">
              <a:buNone/>
              <a:defRPr sz="1600" b="1"/>
            </a:lvl9pPr>
          </a:lstStyle>
          <a:p>
            <a:pPr lvl="0"/>
            <a:r>
              <a:t>Click to add heading</a:t>
            </a:r>
          </a:p>
        </p:txBody>
      </p:sp>
      <p:sp>
        <p:nvSpPr>
          <p:cNvPr id="7" name="Date Placeholder 6"/>
          <p:cNvSpPr>
            <a:spLocks noGrp="1"/>
          </p:cNvSpPr>
          <p:nvPr>
            <p:ph type="dt" sz="half" idx="10"/>
          </p:nvPr>
        </p:nvSpPr>
        <p:spPr/>
        <p:txBody>
          <a:bodyPr/>
          <a:lstStyle/>
          <a:p>
            <a:fld id="{8F030E74-B79E-47A7-AA1C-BA3D00CC0B4A}" type="datetime4">
              <a:rPr lang="en-US" smtClean="0"/>
              <a:t>March 24, 2021</a:t>
            </a:fld>
            <a:endParaRPr/>
          </a:p>
        </p:txBody>
      </p:sp>
      <p:sp>
        <p:nvSpPr>
          <p:cNvPr id="8" name="Footer Placeholder 7"/>
          <p:cNvSpPr>
            <a:spLocks noGrp="1"/>
          </p:cNvSpPr>
          <p:nvPr>
            <p:ph type="ftr" sz="quarter" idx="11"/>
          </p:nvPr>
        </p:nvSpPr>
        <p:spPr/>
        <p:txBody>
          <a:bodyPr/>
          <a:lstStyle/>
          <a:p>
            <a:r>
              <a:rPr lang="en-US"/>
              <a:t>Private | Confidential | Internal Use Only </a:t>
            </a:r>
            <a:endParaRPr/>
          </a:p>
        </p:txBody>
      </p:sp>
      <p:sp>
        <p:nvSpPr>
          <p:cNvPr id="9" name="Slide Number Placeholder 8"/>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a:p>
        </p:txBody>
      </p:sp>
      <p:sp>
        <p:nvSpPr>
          <p:cNvPr id="13" name="Picture Placeholder 2"/>
          <p:cNvSpPr>
            <a:spLocks noGrp="1"/>
          </p:cNvSpPr>
          <p:nvPr>
            <p:ph type="pic" sz="quarter" idx="14"/>
          </p:nvPr>
        </p:nvSpPr>
        <p:spPr>
          <a:xfrm>
            <a:off x="621824" y="1944507"/>
            <a:ext cx="5440957" cy="1754326"/>
          </a:xfrm>
        </p:spPr>
        <p:txBody>
          <a:bodyPr tIns="1463040"/>
          <a:lstStyle>
            <a:lvl1pPr marL="0" indent="0" algn="ctr">
              <a:buNone/>
              <a:defRPr/>
            </a:lvl1pPr>
          </a:lstStyle>
          <a:p>
            <a:r>
              <a:rPr lang="en-US"/>
              <a:t>Drag picture to placeholder or click icon to add</a:t>
            </a:r>
          </a:p>
        </p:txBody>
      </p:sp>
      <p:sp>
        <p:nvSpPr>
          <p:cNvPr id="14" name="Picture Placeholder 2"/>
          <p:cNvSpPr>
            <a:spLocks noGrp="1"/>
          </p:cNvSpPr>
          <p:nvPr>
            <p:ph type="pic" sz="quarter" idx="15"/>
          </p:nvPr>
        </p:nvSpPr>
        <p:spPr>
          <a:xfrm>
            <a:off x="6373694" y="1944507"/>
            <a:ext cx="5437881" cy="1754326"/>
          </a:xfrm>
        </p:spPr>
        <p:txBody>
          <a:bodyPr tIns="1463040"/>
          <a:lstStyle>
            <a:lvl1pPr marL="0" indent="0" algn="ctr">
              <a:buNone/>
              <a:defRPr/>
            </a:lvl1pPr>
          </a:lstStyle>
          <a:p>
            <a:r>
              <a:rPr lang="en-US"/>
              <a:t>Drag picture to placeholder or click icon to add</a:t>
            </a:r>
          </a:p>
        </p:txBody>
      </p:sp>
    </p:spTree>
    <p:extLst>
      <p:ext uri="{BB962C8B-B14F-4D97-AF65-F5344CB8AC3E}">
        <p14:creationId xmlns:p14="http://schemas.microsoft.com/office/powerpoint/2010/main" val="2593009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HREE COLUMN FLOWED TEX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21663" y="531584"/>
            <a:ext cx="11189913" cy="332399"/>
          </a:xfrm>
        </p:spPr>
        <p:txBody>
          <a:bodyPr/>
          <a:lstStyle>
            <a:lvl1pPr>
              <a:defRPr sz="2400" baseline="0"/>
            </a:lvl1pPr>
          </a:lstStyle>
          <a:p>
            <a:r>
              <a:t>Click to add one-line title</a:t>
            </a:r>
          </a:p>
        </p:txBody>
      </p:sp>
      <p:sp>
        <p:nvSpPr>
          <p:cNvPr id="15" name="Text Placeholder 7"/>
          <p:cNvSpPr>
            <a:spLocks noGrp="1"/>
          </p:cNvSpPr>
          <p:nvPr>
            <p:ph type="body" sz="quarter" idx="13" hasCustomPrompt="1"/>
          </p:nvPr>
        </p:nvSpPr>
        <p:spPr>
          <a:xfrm>
            <a:off x="621662" y="952838"/>
            <a:ext cx="11189913" cy="388585"/>
          </a:xfrm>
        </p:spPr>
        <p:txBody>
          <a:bodyPr>
            <a:noAutofit/>
          </a:bodyPr>
          <a:lstStyle>
            <a:lvl1pPr marL="0" indent="0">
              <a:spcBef>
                <a:spcPts val="0"/>
              </a:spcBef>
              <a:buNone/>
              <a:defRPr sz="18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5" name="Date Placeholder 4"/>
          <p:cNvSpPr>
            <a:spLocks noGrp="1"/>
          </p:cNvSpPr>
          <p:nvPr>
            <p:ph type="dt" sz="half" idx="10"/>
          </p:nvPr>
        </p:nvSpPr>
        <p:spPr/>
        <p:txBody>
          <a:bodyPr/>
          <a:lstStyle/>
          <a:p>
            <a:fld id="{727A18C6-3F10-4266-96C9-5D014F3025B2}" type="datetime4">
              <a:rPr lang="en-US" smtClean="0"/>
              <a:t>March 24, 2021</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a:p>
        </p:txBody>
      </p:sp>
      <p:sp>
        <p:nvSpPr>
          <p:cNvPr id="16" name="Text Placeholder 4"/>
          <p:cNvSpPr>
            <a:spLocks noGrp="1"/>
          </p:cNvSpPr>
          <p:nvPr>
            <p:ph type="body" sz="quarter" idx="14" hasCustomPrompt="1"/>
          </p:nvPr>
        </p:nvSpPr>
        <p:spPr>
          <a:xfrm>
            <a:off x="621662" y="1398905"/>
            <a:ext cx="11189912" cy="4896168"/>
          </a:xfrm>
        </p:spPr>
        <p:txBody>
          <a:bodyPr wrap="square" numCol="3" spcCol="457200">
            <a:noAutofit/>
          </a:bodyPr>
          <a:lstStyle>
            <a:lvl1pPr marL="0" marR="0" indent="0" algn="l" defTabSz="932597" rtl="0" eaLnBrk="1" fontAlgn="auto" latinLnBrk="0" hangingPunct="1">
              <a:lnSpc>
                <a:spcPts val="1836"/>
              </a:lnSpc>
              <a:spcBef>
                <a:spcPts val="612"/>
              </a:spcBef>
              <a:spcAft>
                <a:spcPts val="0"/>
              </a:spcAft>
              <a:buClrTx/>
              <a:buSzTx/>
              <a:buFont typeface="Arial" panose="020B0604020202020204" pitchFamily="34" charset="0"/>
              <a:buNone/>
              <a:tabLst/>
              <a:defRPr lang="en-US" sz="1200" b="0" baseline="0" smtClean="0">
                <a:solidFill>
                  <a:schemeClr val="tx1"/>
                </a:solidFill>
                <a:latin typeface="arial" charset="0"/>
              </a:defRPr>
            </a:lvl1pPr>
            <a:lvl2pPr>
              <a:defRPr sz="1200"/>
            </a:lvl2pPr>
          </a:lstStyle>
          <a:p>
            <a:pPr marL="0" indent="0">
              <a:lnSpc>
                <a:spcPts val="1632"/>
              </a:lnSpc>
              <a:spcBef>
                <a:spcPts val="612"/>
              </a:spcBef>
              <a:buNone/>
            </a:pPr>
            <a:r>
              <a:rPr lang="en-US" sz="1200" b="1">
                <a:solidFill>
                  <a:srgbClr val="084976"/>
                </a:solidFill>
              </a:rPr>
              <a:t>Subhead, 12 </a:t>
            </a:r>
            <a:r>
              <a:rPr lang="en-US" sz="1200" b="1" err="1">
                <a:solidFill>
                  <a:srgbClr val="084976"/>
                </a:solidFill>
              </a:rPr>
              <a:t>pt</a:t>
            </a:r>
            <a:r>
              <a:rPr lang="en-US" sz="1200" b="1">
                <a:solidFill>
                  <a:srgbClr val="084976"/>
                </a:solidFill>
              </a:rPr>
              <a:t> Arial Bold</a:t>
            </a:r>
          </a:p>
          <a:p>
            <a:pPr marL="419668" lvl="1">
              <a:lnSpc>
                <a:spcPts val="1632"/>
              </a:lnSpc>
              <a:spcBef>
                <a:spcPts val="612"/>
              </a:spcBef>
            </a:pPr>
            <a:r>
              <a:rPr lang="en-US" sz="1200"/>
              <a:t>Bullet list line 1</a:t>
            </a:r>
          </a:p>
          <a:p>
            <a:pPr marL="419668" lvl="1">
              <a:lnSpc>
                <a:spcPts val="1632"/>
              </a:lnSpc>
              <a:spcBef>
                <a:spcPts val="612"/>
              </a:spcBef>
            </a:pPr>
            <a:r>
              <a:rPr lang="en-US" sz="1200"/>
              <a:t>Bullet list line 2</a:t>
            </a:r>
          </a:p>
          <a:p>
            <a:pPr marL="419668" lvl="1">
              <a:lnSpc>
                <a:spcPts val="1632"/>
              </a:lnSpc>
              <a:spcBef>
                <a:spcPts val="612"/>
              </a:spcBef>
            </a:pPr>
            <a:r>
              <a:rPr lang="en-US" sz="1200"/>
              <a:t>Bullet list line 3</a:t>
            </a:r>
          </a:p>
          <a:p>
            <a:pPr marL="0" indent="0">
              <a:lnSpc>
                <a:spcPts val="1836"/>
              </a:lnSpc>
              <a:spcBef>
                <a:spcPts val="612"/>
              </a:spcBef>
              <a:buNone/>
            </a:pPr>
            <a:r>
              <a:rPr lang="en-US" sz="1100" err="1">
                <a:solidFill>
                  <a:prstClr val="black"/>
                </a:solidFill>
                <a:latin typeface="ArialMT" charset="0"/>
              </a:rPr>
              <a:t>Lorem</a:t>
            </a:r>
            <a:r>
              <a:rPr lang="en-US" sz="1100">
                <a:solidFill>
                  <a:prstClr val="black"/>
                </a:solidFill>
                <a:latin typeface="ArialMT" charset="0"/>
              </a:rPr>
              <a:t> </a:t>
            </a:r>
            <a:r>
              <a:rPr lang="en-US" sz="1100" err="1">
                <a:solidFill>
                  <a:prstClr val="black"/>
                </a:solidFill>
                <a:latin typeface="ArialMT" charset="0"/>
              </a:rPr>
              <a:t>ipsum</a:t>
            </a:r>
            <a:r>
              <a:rPr lang="en-US" sz="1100">
                <a:solidFill>
                  <a:prstClr val="black"/>
                </a:solidFill>
                <a:latin typeface="ArialMT" charset="0"/>
              </a:rPr>
              <a:t> dolor sit </a:t>
            </a:r>
            <a:r>
              <a:rPr lang="en-US" sz="1100" err="1">
                <a:solidFill>
                  <a:prstClr val="black"/>
                </a:solidFill>
                <a:latin typeface="ArialMT" charset="0"/>
              </a:rPr>
              <a:t>amet</a:t>
            </a:r>
            <a:r>
              <a:rPr lang="en-US" sz="1100">
                <a:solidFill>
                  <a:prstClr val="black"/>
                </a:solidFill>
                <a:latin typeface="ArialMT" charset="0"/>
              </a:rPr>
              <a:t>, </a:t>
            </a:r>
            <a:r>
              <a:rPr lang="en-US" sz="1100" err="1">
                <a:solidFill>
                  <a:prstClr val="black"/>
                </a:solidFill>
                <a:latin typeface="ArialMT" charset="0"/>
              </a:rPr>
              <a:t>consectetur</a:t>
            </a:r>
            <a:r>
              <a:rPr lang="en-US" sz="1100">
                <a:solidFill>
                  <a:prstClr val="black"/>
                </a:solidFill>
                <a:latin typeface="ArialMT" charset="0"/>
              </a:rPr>
              <a:t> </a:t>
            </a:r>
            <a:r>
              <a:rPr lang="en-US" sz="1100" err="1">
                <a:solidFill>
                  <a:prstClr val="black"/>
                </a:solidFill>
                <a:latin typeface="ArialMT" charset="0"/>
              </a:rPr>
              <a:t>adipiscing</a:t>
            </a:r>
            <a:r>
              <a:rPr lang="en-US" sz="1100">
                <a:solidFill>
                  <a:prstClr val="black"/>
                </a:solidFill>
                <a:latin typeface="ArialMT" charset="0"/>
              </a:rPr>
              <a:t> </a:t>
            </a:r>
            <a:r>
              <a:rPr lang="en-US" sz="1100" err="1">
                <a:solidFill>
                  <a:prstClr val="black"/>
                </a:solidFill>
                <a:latin typeface="ArialMT" charset="0"/>
              </a:rPr>
              <a:t>elit</a:t>
            </a:r>
            <a:r>
              <a:rPr lang="en-US" sz="1100">
                <a:solidFill>
                  <a:prstClr val="black"/>
                </a:solidFill>
                <a:latin typeface="ArialMT" charset="0"/>
              </a:rPr>
              <a:t>, </a:t>
            </a:r>
            <a:r>
              <a:rPr lang="en-US" sz="1100" err="1">
                <a:solidFill>
                  <a:prstClr val="black"/>
                </a:solidFill>
                <a:latin typeface="ArialMT" charset="0"/>
              </a:rPr>
              <a:t>sed</a:t>
            </a:r>
            <a:r>
              <a:rPr lang="en-US" sz="1100">
                <a:solidFill>
                  <a:prstClr val="black"/>
                </a:solidFill>
                <a:latin typeface="ArialMT" charset="0"/>
              </a:rPr>
              <a:t> do </a:t>
            </a:r>
            <a:r>
              <a:rPr lang="en-US" sz="1100" err="1">
                <a:solidFill>
                  <a:prstClr val="black"/>
                </a:solidFill>
                <a:latin typeface="ArialMT" charset="0"/>
              </a:rPr>
              <a:t>eiusmod</a:t>
            </a:r>
            <a:r>
              <a:rPr lang="en-US" sz="1100">
                <a:solidFill>
                  <a:prstClr val="black"/>
                </a:solidFill>
                <a:latin typeface="ArialMT" charset="0"/>
              </a:rPr>
              <a:t> </a:t>
            </a:r>
            <a:r>
              <a:rPr lang="en-US" sz="1100" err="1">
                <a:solidFill>
                  <a:prstClr val="black"/>
                </a:solidFill>
                <a:latin typeface="ArialMT" charset="0"/>
              </a:rPr>
              <a:t>tempor</a:t>
            </a:r>
            <a:r>
              <a:rPr lang="en-US" sz="1100">
                <a:solidFill>
                  <a:prstClr val="black"/>
                </a:solidFill>
                <a:latin typeface="ArialMT" charset="0"/>
              </a:rPr>
              <a:t> </a:t>
            </a:r>
            <a:r>
              <a:rPr lang="en-US" sz="1100" err="1">
                <a:solidFill>
                  <a:prstClr val="black"/>
                </a:solidFill>
                <a:latin typeface="ArialMT" charset="0"/>
              </a:rPr>
              <a:t>incididunt</a:t>
            </a:r>
            <a:r>
              <a:rPr lang="en-US" sz="1100">
                <a:solidFill>
                  <a:prstClr val="black"/>
                </a:solidFill>
                <a:latin typeface="ArialMT" charset="0"/>
              </a:rPr>
              <a:t> </a:t>
            </a:r>
            <a:r>
              <a:rPr lang="en-US" sz="1100" err="1">
                <a:solidFill>
                  <a:prstClr val="black"/>
                </a:solidFill>
                <a:latin typeface="ArialMT" charset="0"/>
              </a:rPr>
              <a:t>ut</a:t>
            </a:r>
            <a:r>
              <a:rPr lang="en-US" sz="1100">
                <a:solidFill>
                  <a:prstClr val="black"/>
                </a:solidFill>
                <a:latin typeface="ArialMT" charset="0"/>
              </a:rPr>
              <a:t> </a:t>
            </a:r>
            <a:r>
              <a:rPr lang="en-US" sz="1100" err="1">
                <a:solidFill>
                  <a:prstClr val="black"/>
                </a:solidFill>
                <a:latin typeface="ArialMT" charset="0"/>
              </a:rPr>
              <a:t>labore</a:t>
            </a:r>
            <a:r>
              <a:rPr lang="en-US" sz="1100">
                <a:solidFill>
                  <a:prstClr val="black"/>
                </a:solidFill>
                <a:latin typeface="ArialMT" charset="0"/>
              </a:rPr>
              <a:t> et </a:t>
            </a:r>
            <a:r>
              <a:rPr lang="en-US" sz="1100" err="1">
                <a:solidFill>
                  <a:prstClr val="black"/>
                </a:solidFill>
                <a:latin typeface="ArialMT" charset="0"/>
              </a:rPr>
              <a:t>dolore</a:t>
            </a:r>
            <a:r>
              <a:rPr lang="en-US" sz="1100">
                <a:solidFill>
                  <a:prstClr val="black"/>
                </a:solidFill>
                <a:latin typeface="ArialMT" charset="0"/>
              </a:rPr>
              <a:t> magna </a:t>
            </a:r>
            <a:r>
              <a:rPr lang="en-US" sz="1100" err="1">
                <a:solidFill>
                  <a:prstClr val="black"/>
                </a:solidFill>
                <a:latin typeface="ArialMT" charset="0"/>
              </a:rPr>
              <a:t>aliqua</a:t>
            </a:r>
            <a:r>
              <a:rPr lang="en-US" sz="1100">
                <a:solidFill>
                  <a:prstClr val="black"/>
                </a:solidFill>
                <a:latin typeface="ArialMT" charset="0"/>
              </a:rPr>
              <a:t>. </a:t>
            </a:r>
            <a:r>
              <a:rPr lang="en-US" sz="1100" err="1">
                <a:solidFill>
                  <a:prstClr val="black"/>
                </a:solidFill>
                <a:latin typeface="ArialMT" charset="0"/>
              </a:rPr>
              <a:t>Ut</a:t>
            </a:r>
            <a:r>
              <a:rPr lang="en-US" sz="1100">
                <a:solidFill>
                  <a:prstClr val="black"/>
                </a:solidFill>
                <a:latin typeface="ArialMT" charset="0"/>
              </a:rPr>
              <a:t> </a:t>
            </a:r>
            <a:r>
              <a:rPr lang="en-US" sz="1100" err="1">
                <a:solidFill>
                  <a:prstClr val="black"/>
                </a:solidFill>
                <a:latin typeface="ArialMT" charset="0"/>
              </a:rPr>
              <a:t>enim</a:t>
            </a:r>
            <a:r>
              <a:rPr lang="en-US" sz="1100">
                <a:solidFill>
                  <a:prstClr val="black"/>
                </a:solidFill>
                <a:latin typeface="ArialMT" charset="0"/>
              </a:rPr>
              <a:t> ad minim </a:t>
            </a:r>
            <a:r>
              <a:rPr lang="en-US" sz="1100" err="1">
                <a:solidFill>
                  <a:prstClr val="black"/>
                </a:solidFill>
                <a:latin typeface="ArialMT" charset="0"/>
              </a:rPr>
              <a:t>veniam</a:t>
            </a:r>
            <a:r>
              <a:rPr lang="en-US" sz="1100">
                <a:solidFill>
                  <a:prstClr val="black"/>
                </a:solidFill>
                <a:latin typeface="ArialMT" charset="0"/>
              </a:rPr>
              <a:t>, </a:t>
            </a:r>
            <a:r>
              <a:rPr lang="en-US" sz="1100" err="1">
                <a:solidFill>
                  <a:prstClr val="black"/>
                </a:solidFill>
                <a:latin typeface="ArialMT" charset="0"/>
              </a:rPr>
              <a:t>quis</a:t>
            </a:r>
            <a:r>
              <a:rPr lang="en-US" sz="1100">
                <a:solidFill>
                  <a:prstClr val="black"/>
                </a:solidFill>
                <a:latin typeface="ArialMT" charset="0"/>
              </a:rPr>
              <a:t> </a:t>
            </a:r>
            <a:r>
              <a:rPr lang="en-US" sz="1100" err="1">
                <a:solidFill>
                  <a:prstClr val="black"/>
                </a:solidFill>
                <a:latin typeface="ArialMT" charset="0"/>
              </a:rPr>
              <a:t>nostrud</a:t>
            </a:r>
            <a:r>
              <a:rPr lang="en-US" sz="1100">
                <a:solidFill>
                  <a:prstClr val="black"/>
                </a:solidFill>
                <a:latin typeface="ArialMT" charset="0"/>
              </a:rPr>
              <a:t> exercitation </a:t>
            </a:r>
            <a:r>
              <a:rPr lang="en-US" sz="1100" err="1">
                <a:solidFill>
                  <a:prstClr val="black"/>
                </a:solidFill>
                <a:latin typeface="ArialMT" charset="0"/>
              </a:rPr>
              <a:t>ullamco</a:t>
            </a:r>
            <a:r>
              <a:rPr lang="en-US" sz="1100">
                <a:solidFill>
                  <a:prstClr val="black"/>
                </a:solidFill>
                <a:latin typeface="ArialMT" charset="0"/>
              </a:rPr>
              <a:t> </a:t>
            </a:r>
            <a:r>
              <a:rPr lang="en-US" sz="1100" err="1">
                <a:solidFill>
                  <a:prstClr val="black"/>
                </a:solidFill>
                <a:latin typeface="ArialMT" charset="0"/>
              </a:rPr>
              <a:t>laboris</a:t>
            </a:r>
            <a:r>
              <a:rPr lang="en-US" sz="1100">
                <a:solidFill>
                  <a:prstClr val="black"/>
                </a:solidFill>
                <a:latin typeface="ArialMT" charset="0"/>
              </a:rPr>
              <a:t> nisi </a:t>
            </a:r>
            <a:r>
              <a:rPr lang="en-US" sz="1100" err="1">
                <a:solidFill>
                  <a:prstClr val="black"/>
                </a:solidFill>
                <a:latin typeface="ArialMT" charset="0"/>
              </a:rPr>
              <a:t>ut</a:t>
            </a:r>
            <a:r>
              <a:rPr lang="en-US" sz="1100">
                <a:solidFill>
                  <a:prstClr val="black"/>
                </a:solidFill>
                <a:latin typeface="ArialMT" charset="0"/>
              </a:rPr>
              <a:t> </a:t>
            </a:r>
            <a:r>
              <a:rPr lang="en-US" sz="1100" err="1">
                <a:solidFill>
                  <a:prstClr val="black"/>
                </a:solidFill>
                <a:latin typeface="ArialMT" charset="0"/>
              </a:rPr>
              <a:t>aliquip</a:t>
            </a:r>
            <a:r>
              <a:rPr lang="en-US" sz="1100">
                <a:solidFill>
                  <a:prstClr val="black"/>
                </a:solidFill>
                <a:latin typeface="ArialMT" charset="0"/>
              </a:rPr>
              <a:t> ex </a:t>
            </a:r>
            <a:r>
              <a:rPr lang="en-US" sz="1100" err="1">
                <a:solidFill>
                  <a:prstClr val="black"/>
                </a:solidFill>
                <a:latin typeface="ArialMT" charset="0"/>
              </a:rPr>
              <a:t>ea</a:t>
            </a:r>
            <a:r>
              <a:rPr lang="en-US" sz="1100">
                <a:solidFill>
                  <a:prstClr val="black"/>
                </a:solidFill>
                <a:latin typeface="ArialMT" charset="0"/>
              </a:rPr>
              <a:t> </a:t>
            </a:r>
            <a:r>
              <a:rPr lang="en-US" sz="1100" err="1">
                <a:solidFill>
                  <a:prstClr val="black"/>
                </a:solidFill>
                <a:latin typeface="ArialMT" charset="0"/>
              </a:rPr>
              <a:t>commodo</a:t>
            </a:r>
            <a:r>
              <a:rPr lang="en-US" sz="1100">
                <a:solidFill>
                  <a:prstClr val="black"/>
                </a:solidFill>
                <a:latin typeface="ArialMT" charset="0"/>
              </a:rPr>
              <a:t> </a:t>
            </a:r>
            <a:r>
              <a:rPr lang="en-US" sz="1100" err="1">
                <a:solidFill>
                  <a:prstClr val="black"/>
                </a:solidFill>
                <a:latin typeface="ArialMT" charset="0"/>
              </a:rPr>
              <a:t>consequat</a:t>
            </a:r>
            <a:r>
              <a:rPr lang="en-US" sz="1100">
                <a:solidFill>
                  <a:prstClr val="black"/>
                </a:solidFill>
                <a:latin typeface="ArialMT" charset="0"/>
              </a:rPr>
              <a:t>. </a:t>
            </a:r>
            <a:r>
              <a:rPr lang="en-US" sz="1100" err="1">
                <a:solidFill>
                  <a:prstClr val="black"/>
                </a:solidFill>
                <a:latin typeface="ArialMT" charset="0"/>
              </a:rPr>
              <a:t>Duis</a:t>
            </a:r>
            <a:r>
              <a:rPr lang="en-US" sz="1100">
                <a:solidFill>
                  <a:prstClr val="black"/>
                </a:solidFill>
                <a:latin typeface="ArialMT" charset="0"/>
              </a:rPr>
              <a:t> </a:t>
            </a:r>
            <a:r>
              <a:rPr lang="en-US" sz="1100" err="1">
                <a:solidFill>
                  <a:prstClr val="black"/>
                </a:solidFill>
                <a:latin typeface="ArialMT" charset="0"/>
              </a:rPr>
              <a:t>aute</a:t>
            </a:r>
            <a:r>
              <a:rPr lang="en-US" sz="1100">
                <a:solidFill>
                  <a:prstClr val="black"/>
                </a:solidFill>
                <a:latin typeface="ArialMT" charset="0"/>
              </a:rPr>
              <a:t> </a:t>
            </a:r>
            <a:r>
              <a:rPr lang="en-US" sz="1100" err="1">
                <a:solidFill>
                  <a:prstClr val="black"/>
                </a:solidFill>
                <a:latin typeface="ArialMT" charset="0"/>
              </a:rPr>
              <a:t>irure</a:t>
            </a:r>
            <a:r>
              <a:rPr lang="en-US" sz="1100">
                <a:solidFill>
                  <a:prstClr val="black"/>
                </a:solidFill>
                <a:latin typeface="ArialMT" charset="0"/>
              </a:rPr>
              <a:t> dolor in </a:t>
            </a:r>
            <a:r>
              <a:rPr lang="en-US" sz="1100" err="1">
                <a:solidFill>
                  <a:prstClr val="black"/>
                </a:solidFill>
                <a:latin typeface="ArialMT" charset="0"/>
              </a:rPr>
              <a:t>reprehenderit</a:t>
            </a:r>
            <a:r>
              <a:rPr lang="en-US" sz="1100">
                <a:solidFill>
                  <a:prstClr val="black"/>
                </a:solidFill>
                <a:latin typeface="ArialMT" charset="0"/>
              </a:rPr>
              <a:t> in </a:t>
            </a:r>
            <a:r>
              <a:rPr lang="en-US" sz="1100" err="1">
                <a:solidFill>
                  <a:prstClr val="black"/>
                </a:solidFill>
                <a:latin typeface="ArialMT" charset="0"/>
              </a:rPr>
              <a:t>voluptate</a:t>
            </a:r>
            <a:r>
              <a:rPr lang="en-US" sz="1100">
                <a:solidFill>
                  <a:prstClr val="black"/>
                </a:solidFill>
                <a:latin typeface="ArialMT" charset="0"/>
              </a:rPr>
              <a:t> </a:t>
            </a:r>
            <a:r>
              <a:rPr lang="en-US" sz="1100" err="1">
                <a:solidFill>
                  <a:prstClr val="black"/>
                </a:solidFill>
                <a:latin typeface="ArialMT" charset="0"/>
              </a:rPr>
              <a:t>velit</a:t>
            </a:r>
            <a:r>
              <a:rPr lang="en-US" sz="1100">
                <a:solidFill>
                  <a:prstClr val="black"/>
                </a:solidFill>
                <a:latin typeface="ArialMT" charset="0"/>
              </a:rPr>
              <a:t> </a:t>
            </a:r>
            <a:r>
              <a:rPr lang="en-US" sz="1100" err="1">
                <a:solidFill>
                  <a:prstClr val="black"/>
                </a:solidFill>
                <a:latin typeface="ArialMT" charset="0"/>
              </a:rPr>
              <a:t>esse</a:t>
            </a:r>
            <a:r>
              <a:rPr lang="en-US" sz="1100">
                <a:solidFill>
                  <a:prstClr val="black"/>
                </a:solidFill>
                <a:latin typeface="ArialMT" charset="0"/>
              </a:rPr>
              <a:t> </a:t>
            </a:r>
            <a:r>
              <a:rPr lang="en-US" sz="1100" err="1">
                <a:solidFill>
                  <a:prstClr val="black"/>
                </a:solidFill>
                <a:latin typeface="ArialMT" charset="0"/>
              </a:rPr>
              <a:t>cillum</a:t>
            </a:r>
            <a:r>
              <a:rPr lang="en-US" sz="1100">
                <a:solidFill>
                  <a:prstClr val="black"/>
                </a:solidFill>
                <a:latin typeface="ArialMT" charset="0"/>
              </a:rPr>
              <a:t> </a:t>
            </a:r>
            <a:r>
              <a:rPr lang="en-US" sz="1100" err="1">
                <a:solidFill>
                  <a:prstClr val="black"/>
                </a:solidFill>
                <a:latin typeface="ArialMT" charset="0"/>
              </a:rPr>
              <a:t>dolore</a:t>
            </a:r>
            <a:r>
              <a:rPr lang="en-US" sz="1100">
                <a:solidFill>
                  <a:prstClr val="black"/>
                </a:solidFill>
                <a:latin typeface="ArialMT" charset="0"/>
              </a:rPr>
              <a:t> </a:t>
            </a:r>
            <a:r>
              <a:rPr lang="en-US" sz="1100" err="1">
                <a:solidFill>
                  <a:prstClr val="black"/>
                </a:solidFill>
                <a:latin typeface="ArialMT" charset="0"/>
              </a:rPr>
              <a:t>eu</a:t>
            </a:r>
            <a:r>
              <a:rPr lang="en-US" sz="1100">
                <a:solidFill>
                  <a:prstClr val="black"/>
                </a:solidFill>
                <a:latin typeface="ArialMT" charset="0"/>
              </a:rPr>
              <a:t> </a:t>
            </a:r>
            <a:r>
              <a:rPr lang="en-US" sz="1100" err="1">
                <a:solidFill>
                  <a:prstClr val="black"/>
                </a:solidFill>
                <a:latin typeface="ArialMT" charset="0"/>
              </a:rPr>
              <a:t>fugiat</a:t>
            </a:r>
            <a:r>
              <a:rPr lang="en-US" sz="1100">
                <a:solidFill>
                  <a:prstClr val="black"/>
                </a:solidFill>
                <a:latin typeface="ArialMT" charset="0"/>
              </a:rPr>
              <a:t> </a:t>
            </a:r>
            <a:r>
              <a:rPr lang="en-US" sz="1100" err="1">
                <a:solidFill>
                  <a:prstClr val="black"/>
                </a:solidFill>
                <a:latin typeface="ArialMT" charset="0"/>
              </a:rPr>
              <a:t>nulla</a:t>
            </a:r>
            <a:r>
              <a:rPr lang="en-US" sz="1100">
                <a:solidFill>
                  <a:prstClr val="black"/>
                </a:solidFill>
                <a:latin typeface="ArialMT" charset="0"/>
              </a:rPr>
              <a:t> </a:t>
            </a:r>
            <a:r>
              <a:rPr lang="en-US" sz="1100" err="1">
                <a:solidFill>
                  <a:prstClr val="black"/>
                </a:solidFill>
                <a:latin typeface="ArialMT" charset="0"/>
              </a:rPr>
              <a:t>pariatur</a:t>
            </a:r>
            <a:r>
              <a:rPr lang="en-US" sz="1100">
                <a:solidFill>
                  <a:prstClr val="black"/>
                </a:solidFill>
                <a:latin typeface="ArialMT" charset="0"/>
              </a:rPr>
              <a:t>. </a:t>
            </a:r>
            <a:r>
              <a:rPr lang="en-US" sz="1100" err="1">
                <a:solidFill>
                  <a:prstClr val="black"/>
                </a:solidFill>
                <a:latin typeface="ArialMT" charset="0"/>
              </a:rPr>
              <a:t>Excepteur</a:t>
            </a:r>
            <a:r>
              <a:rPr lang="en-US" sz="1100">
                <a:solidFill>
                  <a:prstClr val="black"/>
                </a:solidFill>
                <a:latin typeface="ArialMT" charset="0"/>
              </a:rPr>
              <a:t> </a:t>
            </a:r>
            <a:r>
              <a:rPr lang="en-US" sz="1100" err="1">
                <a:solidFill>
                  <a:prstClr val="black"/>
                </a:solidFill>
                <a:latin typeface="ArialMT" charset="0"/>
              </a:rPr>
              <a:t>sint</a:t>
            </a:r>
            <a:r>
              <a:rPr lang="en-US" sz="1100">
                <a:solidFill>
                  <a:prstClr val="black"/>
                </a:solidFill>
                <a:latin typeface="ArialMT" charset="0"/>
              </a:rPr>
              <a:t> </a:t>
            </a:r>
            <a:r>
              <a:rPr lang="en-US" sz="1100" err="1">
                <a:solidFill>
                  <a:prstClr val="black"/>
                </a:solidFill>
                <a:latin typeface="ArialMT" charset="0"/>
              </a:rPr>
              <a:t>occaecat</a:t>
            </a:r>
            <a:r>
              <a:rPr lang="en-US" sz="1100">
                <a:solidFill>
                  <a:prstClr val="black"/>
                </a:solidFill>
                <a:latin typeface="ArialMT" charset="0"/>
              </a:rPr>
              <a:t> </a:t>
            </a:r>
            <a:r>
              <a:rPr lang="en-US" sz="1100" err="1">
                <a:solidFill>
                  <a:prstClr val="black"/>
                </a:solidFill>
                <a:latin typeface="ArialMT" charset="0"/>
              </a:rPr>
              <a:t>cupidatat</a:t>
            </a:r>
            <a:r>
              <a:rPr lang="en-US" sz="1100">
                <a:solidFill>
                  <a:prstClr val="black"/>
                </a:solidFill>
                <a:latin typeface="ArialMT" charset="0"/>
              </a:rPr>
              <a:t> non </a:t>
            </a:r>
            <a:r>
              <a:rPr lang="en-US" sz="1100" err="1">
                <a:solidFill>
                  <a:prstClr val="black"/>
                </a:solidFill>
                <a:latin typeface="ArialMT" charset="0"/>
              </a:rPr>
              <a:t>proident</a:t>
            </a:r>
            <a:r>
              <a:rPr lang="en-US" sz="1100">
                <a:solidFill>
                  <a:prstClr val="black"/>
                </a:solidFill>
                <a:latin typeface="ArialMT" charset="0"/>
              </a:rPr>
              <a:t>, </a:t>
            </a:r>
            <a:r>
              <a:rPr lang="en-US" sz="1100" err="1">
                <a:solidFill>
                  <a:prstClr val="black"/>
                </a:solidFill>
                <a:latin typeface="ArialMT" charset="0"/>
              </a:rPr>
              <a:t>sunt</a:t>
            </a:r>
            <a:r>
              <a:rPr lang="en-US" sz="1100">
                <a:solidFill>
                  <a:prstClr val="black"/>
                </a:solidFill>
                <a:latin typeface="ArialMT" charset="0"/>
              </a:rPr>
              <a:t> in culpa qui </a:t>
            </a:r>
            <a:r>
              <a:rPr lang="en-US" sz="1100" err="1">
                <a:solidFill>
                  <a:prstClr val="black"/>
                </a:solidFill>
                <a:latin typeface="ArialMT" charset="0"/>
              </a:rPr>
              <a:t>officia</a:t>
            </a:r>
            <a:r>
              <a:rPr lang="en-US" sz="1100">
                <a:solidFill>
                  <a:prstClr val="black"/>
                </a:solidFill>
                <a:latin typeface="ArialMT" charset="0"/>
              </a:rPr>
              <a:t> </a:t>
            </a:r>
            <a:r>
              <a:rPr lang="en-US" sz="1100" err="1">
                <a:solidFill>
                  <a:prstClr val="black"/>
                </a:solidFill>
                <a:latin typeface="ArialMT" charset="0"/>
              </a:rPr>
              <a:t>deserunt</a:t>
            </a:r>
            <a:r>
              <a:rPr lang="en-US" sz="1100">
                <a:solidFill>
                  <a:prstClr val="black"/>
                </a:solidFill>
                <a:latin typeface="ArialMT" charset="0"/>
              </a:rPr>
              <a:t> </a:t>
            </a:r>
            <a:r>
              <a:rPr lang="en-US" sz="1100" err="1">
                <a:solidFill>
                  <a:prstClr val="black"/>
                </a:solidFill>
                <a:latin typeface="ArialMT" charset="0"/>
              </a:rPr>
              <a:t>mollit</a:t>
            </a:r>
            <a:r>
              <a:rPr lang="en-US" sz="1100">
                <a:solidFill>
                  <a:prstClr val="black"/>
                </a:solidFill>
                <a:latin typeface="ArialMT" charset="0"/>
              </a:rPr>
              <a:t> </a:t>
            </a:r>
            <a:r>
              <a:rPr lang="en-US" sz="1100" err="1">
                <a:solidFill>
                  <a:prstClr val="black"/>
                </a:solidFill>
                <a:latin typeface="ArialMT" charset="0"/>
              </a:rPr>
              <a:t>anim</a:t>
            </a:r>
            <a:r>
              <a:rPr lang="en-US" sz="1100">
                <a:solidFill>
                  <a:prstClr val="black"/>
                </a:solidFill>
                <a:latin typeface="ArialMT" charset="0"/>
              </a:rPr>
              <a:t> id </a:t>
            </a:r>
            <a:r>
              <a:rPr lang="en-US" sz="1100" err="1">
                <a:solidFill>
                  <a:prstClr val="black"/>
                </a:solidFill>
                <a:latin typeface="ArialMT" charset="0"/>
              </a:rPr>
              <a:t>est</a:t>
            </a:r>
            <a:r>
              <a:rPr lang="en-US" sz="1100">
                <a:solidFill>
                  <a:prstClr val="black"/>
                </a:solidFill>
                <a:latin typeface="ArialMT" charset="0"/>
              </a:rPr>
              <a:t> </a:t>
            </a:r>
            <a:r>
              <a:rPr lang="en-US" sz="1100" err="1">
                <a:solidFill>
                  <a:prstClr val="black"/>
                </a:solidFill>
                <a:latin typeface="ArialMT" charset="0"/>
              </a:rPr>
              <a:t>laborum</a:t>
            </a:r>
            <a:r>
              <a:rPr lang="en-US" sz="1100">
                <a:solidFill>
                  <a:prstClr val="black"/>
                </a:solidFill>
                <a:latin typeface="ArialMT" charset="0"/>
              </a:rPr>
              <a:t>.”</a:t>
            </a:r>
          </a:p>
        </p:txBody>
      </p:sp>
    </p:spTree>
    <p:extLst>
      <p:ext uri="{BB962C8B-B14F-4D97-AF65-F5344CB8AC3E}">
        <p14:creationId xmlns:p14="http://schemas.microsoft.com/office/powerpoint/2010/main" val="39838238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LEFT IMAGE WITH DESCRIPTION">
    <p:spTree>
      <p:nvGrpSpPr>
        <p:cNvPr id="1" name=""/>
        <p:cNvGrpSpPr/>
        <p:nvPr/>
      </p:nvGrpSpPr>
      <p:grpSpPr>
        <a:xfrm>
          <a:off x="0" y="0"/>
          <a:ext cx="0" cy="0"/>
          <a:chOff x="0" y="0"/>
          <a:chExt cx="0" cy="0"/>
        </a:xfrm>
      </p:grpSpPr>
      <p:sp>
        <p:nvSpPr>
          <p:cNvPr id="8" name="Title 7"/>
          <p:cNvSpPr>
            <a:spLocks noGrp="1"/>
          </p:cNvSpPr>
          <p:nvPr>
            <p:ph type="title"/>
          </p:nvPr>
        </p:nvSpPr>
        <p:spPr/>
        <p:txBody>
          <a:bodyPr>
            <a:spAutoFit/>
          </a:bodyPr>
          <a:lstStyle/>
          <a:p>
            <a:r>
              <a:rPr lang="en-US"/>
              <a:t>Click to edit Master title style</a:t>
            </a:r>
            <a:endParaRPr/>
          </a:p>
        </p:txBody>
      </p:sp>
      <p:sp>
        <p:nvSpPr>
          <p:cNvPr id="4" name="Text Placeholder 3"/>
          <p:cNvSpPr>
            <a:spLocks noGrp="1"/>
          </p:cNvSpPr>
          <p:nvPr>
            <p:ph type="body" sz="half" idx="2"/>
          </p:nvPr>
        </p:nvSpPr>
        <p:spPr bwMode="ltGray">
          <a:xfrm>
            <a:off x="8316893" y="1554339"/>
            <a:ext cx="3494682" cy="565027"/>
          </a:xfrm>
          <a:solidFill>
            <a:schemeClr val="bg1"/>
          </a:solidFill>
        </p:spPr>
        <p:txBody>
          <a:bodyPr lIns="0" tIns="0" rIns="0" bIns="0">
            <a:spAutoFit/>
          </a:bodyPr>
          <a:lstStyle>
            <a:lvl1pPr marL="238007" indent="-238007">
              <a:spcBef>
                <a:spcPts val="918"/>
              </a:spcBef>
              <a:buFont typeface="Wingdings" charset="2"/>
              <a:buChar char="§"/>
              <a:defRPr sz="2000" baseline="0">
                <a:solidFill>
                  <a:schemeClr val="tx2"/>
                </a:solidFill>
              </a:defRPr>
            </a:lvl1pPr>
            <a:lvl2pPr marL="466287" indent="0">
              <a:buNone/>
              <a:defRPr sz="1400"/>
            </a:lvl2pPr>
            <a:lvl3pPr marL="932573" indent="0">
              <a:buNone/>
              <a:defRPr sz="1200"/>
            </a:lvl3pPr>
            <a:lvl4pPr marL="1398860" indent="0">
              <a:buNone/>
              <a:defRPr sz="1000"/>
            </a:lvl4pPr>
            <a:lvl5pPr marL="1865146" indent="0">
              <a:buNone/>
              <a:defRPr sz="1000"/>
            </a:lvl5pPr>
            <a:lvl6pPr marL="2331433" indent="0">
              <a:buNone/>
              <a:defRPr sz="1000"/>
            </a:lvl6pPr>
            <a:lvl7pPr marL="2797719" indent="0">
              <a:buNone/>
              <a:defRPr sz="1000"/>
            </a:lvl7pPr>
            <a:lvl8pPr marL="3264006" indent="0">
              <a:buNone/>
              <a:defRPr sz="1000"/>
            </a:lvl8pPr>
            <a:lvl9pPr marL="373029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A6CB1722-4B46-4353-B583-721651D61489}" type="datetime4">
              <a:rPr lang="en-US" smtClean="0"/>
              <a:t>March 24, 2021</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a:p>
        </p:txBody>
      </p:sp>
      <p:sp>
        <p:nvSpPr>
          <p:cNvPr id="10" name="Text Placeholder 7"/>
          <p:cNvSpPr>
            <a:spLocks noGrp="1"/>
          </p:cNvSpPr>
          <p:nvPr>
            <p:ph type="body" sz="quarter" idx="13" hasCustomPrompt="1"/>
          </p:nvPr>
        </p:nvSpPr>
        <p:spPr>
          <a:xfrm>
            <a:off x="621662" y="1010321"/>
            <a:ext cx="11189913" cy="282513"/>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11" name="Picture Placeholder 2"/>
          <p:cNvSpPr>
            <a:spLocks noGrp="1"/>
          </p:cNvSpPr>
          <p:nvPr>
            <p:ph type="pic" sz="quarter" idx="14"/>
          </p:nvPr>
        </p:nvSpPr>
        <p:spPr>
          <a:xfrm>
            <a:off x="621824" y="1554339"/>
            <a:ext cx="7458646" cy="2123658"/>
          </a:xfrm>
        </p:spPr>
        <p:txBody>
          <a:bodyPr tIns="1828800"/>
          <a:lstStyle>
            <a:lvl1pPr marL="0" indent="0" algn="ctr">
              <a:buNone/>
              <a:defRPr/>
            </a:lvl1pPr>
          </a:lstStyle>
          <a:p>
            <a:r>
              <a:rPr lang="en-US"/>
              <a:t>Drag picture to placeholder or click icon to add</a:t>
            </a:r>
          </a:p>
        </p:txBody>
      </p:sp>
    </p:spTree>
    <p:extLst>
      <p:ext uri="{BB962C8B-B14F-4D97-AF65-F5344CB8AC3E}">
        <p14:creationId xmlns:p14="http://schemas.microsoft.com/office/powerpoint/2010/main" val="2182299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PICTURE RIGHT WITH DESCRIPTION">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621662" y="1554339"/>
            <a:ext cx="3497921" cy="565027"/>
          </a:xfrm>
          <a:noFill/>
        </p:spPr>
        <p:txBody>
          <a:bodyPr lIns="0" tIns="0" rIns="0" bIns="0">
            <a:spAutoFit/>
          </a:bodyPr>
          <a:lstStyle>
            <a:lvl1pPr marL="238007" indent="-238007">
              <a:spcBef>
                <a:spcPts val="918"/>
              </a:spcBef>
              <a:buFont typeface="Wingdings" charset="2"/>
              <a:buChar char="§"/>
              <a:defRPr sz="2000">
                <a:solidFill>
                  <a:schemeClr val="tx2"/>
                </a:solidFill>
              </a:defRPr>
            </a:lvl1pPr>
            <a:lvl2pPr marL="466287" indent="0">
              <a:buNone/>
              <a:defRPr sz="1400"/>
            </a:lvl2pPr>
            <a:lvl3pPr marL="932573" indent="0">
              <a:buNone/>
              <a:defRPr sz="1200"/>
            </a:lvl3pPr>
            <a:lvl4pPr marL="1398860" indent="0">
              <a:buNone/>
              <a:defRPr sz="1000"/>
            </a:lvl4pPr>
            <a:lvl5pPr marL="1865146" indent="0">
              <a:buNone/>
              <a:defRPr sz="1000"/>
            </a:lvl5pPr>
            <a:lvl6pPr marL="2331433" indent="0">
              <a:buNone/>
              <a:defRPr sz="1000"/>
            </a:lvl6pPr>
            <a:lvl7pPr marL="2797719" indent="0">
              <a:buNone/>
              <a:defRPr sz="1000"/>
            </a:lvl7pPr>
            <a:lvl8pPr marL="3264006" indent="0">
              <a:buNone/>
              <a:defRPr sz="1000"/>
            </a:lvl8pPr>
            <a:lvl9pPr marL="373029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9C259EE5-F25B-4563-AE58-6B042DD986DA}" type="datetime4">
              <a:rPr lang="en-US" smtClean="0"/>
              <a:t>March 24, 2021</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a:p>
        </p:txBody>
      </p:sp>
      <p:sp>
        <p:nvSpPr>
          <p:cNvPr id="11" name="Title 7"/>
          <p:cNvSpPr>
            <a:spLocks noGrp="1"/>
          </p:cNvSpPr>
          <p:nvPr>
            <p:ph type="title"/>
          </p:nvPr>
        </p:nvSpPr>
        <p:spPr>
          <a:xfrm>
            <a:off x="621663" y="529574"/>
            <a:ext cx="11189913" cy="429348"/>
          </a:xfrm>
        </p:spPr>
        <p:txBody>
          <a:bodyPr>
            <a:spAutoFit/>
          </a:bodyPr>
          <a:lstStyle/>
          <a:p>
            <a:r>
              <a:rPr lang="en-US"/>
              <a:t>Click to edit Master title style</a:t>
            </a:r>
            <a:endParaRPr/>
          </a:p>
        </p:txBody>
      </p:sp>
      <p:sp>
        <p:nvSpPr>
          <p:cNvPr id="12" name="Text Placeholder 7"/>
          <p:cNvSpPr>
            <a:spLocks noGrp="1"/>
          </p:cNvSpPr>
          <p:nvPr>
            <p:ph type="body" sz="quarter" idx="13" hasCustomPrompt="1"/>
          </p:nvPr>
        </p:nvSpPr>
        <p:spPr>
          <a:xfrm>
            <a:off x="621662" y="1010321"/>
            <a:ext cx="11189913" cy="282513"/>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
        <p:nvSpPr>
          <p:cNvPr id="9" name="Picture Placeholder 2"/>
          <p:cNvSpPr>
            <a:spLocks noGrp="1"/>
          </p:cNvSpPr>
          <p:nvPr>
            <p:ph type="pic" sz="quarter" idx="14"/>
          </p:nvPr>
        </p:nvSpPr>
        <p:spPr>
          <a:xfrm>
            <a:off x="4352767" y="1554339"/>
            <a:ext cx="7458646" cy="2123658"/>
          </a:xfrm>
        </p:spPr>
        <p:txBody>
          <a:bodyPr tIns="1828800"/>
          <a:lstStyle>
            <a:lvl1pPr marL="0" indent="0" algn="ctr">
              <a:buNone/>
              <a:defRPr/>
            </a:lvl1pPr>
          </a:lstStyle>
          <a:p>
            <a:r>
              <a:rPr lang="en-US"/>
              <a:t>Drag picture to placeholder or click icon to add</a:t>
            </a:r>
          </a:p>
        </p:txBody>
      </p:sp>
    </p:spTree>
    <p:extLst>
      <p:ext uri="{BB962C8B-B14F-4D97-AF65-F5344CB8AC3E}">
        <p14:creationId xmlns:p14="http://schemas.microsoft.com/office/powerpoint/2010/main" val="407718554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WO PICTURES WITH DESCRIPTIONS">
    <p:spTree>
      <p:nvGrpSpPr>
        <p:cNvPr id="1" name=""/>
        <p:cNvGrpSpPr/>
        <p:nvPr/>
      </p:nvGrpSpPr>
      <p:grpSpPr>
        <a:xfrm>
          <a:off x="0" y="0"/>
          <a:ext cx="0" cy="0"/>
          <a:chOff x="0" y="0"/>
          <a:chExt cx="0" cy="0"/>
        </a:xfrm>
      </p:grpSpPr>
      <p:sp>
        <p:nvSpPr>
          <p:cNvPr id="10" name="Title 9"/>
          <p:cNvSpPr>
            <a:spLocks noGrp="1"/>
          </p:cNvSpPr>
          <p:nvPr>
            <p:ph type="title"/>
          </p:nvPr>
        </p:nvSpPr>
        <p:spPr>
          <a:xfrm>
            <a:off x="621663" y="529574"/>
            <a:ext cx="11189913" cy="429348"/>
          </a:xfrm>
        </p:spPr>
        <p:txBody>
          <a:bodyPr>
            <a:spAutoFit/>
          </a:bodyPr>
          <a:lstStyle/>
          <a:p>
            <a:r>
              <a:rPr lang="en-US"/>
              <a:t>Click to edit Master title style</a:t>
            </a:r>
            <a:endParaRPr/>
          </a:p>
        </p:txBody>
      </p:sp>
      <p:sp>
        <p:nvSpPr>
          <p:cNvPr id="3" name="Picture Placeholder 2"/>
          <p:cNvSpPr>
            <a:spLocks noGrp="1"/>
          </p:cNvSpPr>
          <p:nvPr>
            <p:ph type="pic" idx="1"/>
          </p:nvPr>
        </p:nvSpPr>
        <p:spPr bwMode="ltGray">
          <a:xfrm>
            <a:off x="620205" y="1554339"/>
            <a:ext cx="5419194" cy="3419546"/>
          </a:xfrm>
        </p:spPr>
        <p:txBody>
          <a:bodyPr lIns="0" tIns="914400">
            <a:normAutofit/>
          </a:bodyPr>
          <a:lstStyle>
            <a:lvl1pPr marL="0" indent="0" algn="ctr">
              <a:buNone/>
              <a:defRPr sz="1800"/>
            </a:lvl1pPr>
            <a:lvl2pPr marL="466287" indent="0">
              <a:buNone/>
              <a:defRPr sz="2900"/>
            </a:lvl2pPr>
            <a:lvl3pPr marL="932573" indent="0">
              <a:buNone/>
              <a:defRPr sz="2400"/>
            </a:lvl3pPr>
            <a:lvl4pPr marL="1398860" indent="0">
              <a:buNone/>
              <a:defRPr sz="2000"/>
            </a:lvl4pPr>
            <a:lvl5pPr marL="1865146" indent="0">
              <a:buNone/>
              <a:defRPr sz="2000"/>
            </a:lvl5pPr>
            <a:lvl6pPr marL="2331433" indent="0">
              <a:buNone/>
              <a:defRPr sz="2000"/>
            </a:lvl6pPr>
            <a:lvl7pPr marL="2797719" indent="0">
              <a:buNone/>
              <a:defRPr sz="2000"/>
            </a:lvl7pPr>
            <a:lvl8pPr marL="3264006" indent="0">
              <a:buNone/>
              <a:defRPr sz="2000"/>
            </a:lvl8pPr>
            <a:lvl9pPr marL="3730293"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bwMode="ltGray">
          <a:xfrm>
            <a:off x="621661" y="5051602"/>
            <a:ext cx="5419194" cy="282513"/>
          </a:xfrm>
          <a:noFill/>
        </p:spPr>
        <p:txBody>
          <a:bodyPr lIns="0" tIns="0" rIns="0" bIns="0">
            <a:spAutoFit/>
          </a:bodyPr>
          <a:lstStyle>
            <a:lvl1pPr marL="0" indent="0">
              <a:spcBef>
                <a:spcPts val="918"/>
              </a:spcBef>
              <a:buNone/>
              <a:defRPr sz="2000">
                <a:solidFill>
                  <a:schemeClr val="tx2"/>
                </a:solidFill>
              </a:defRPr>
            </a:lvl1pPr>
            <a:lvl2pPr marL="466287" indent="0">
              <a:buNone/>
              <a:defRPr sz="1400"/>
            </a:lvl2pPr>
            <a:lvl3pPr marL="932573" indent="0">
              <a:buNone/>
              <a:defRPr sz="1200"/>
            </a:lvl3pPr>
            <a:lvl4pPr marL="1398860" indent="0">
              <a:buNone/>
              <a:defRPr sz="1000"/>
            </a:lvl4pPr>
            <a:lvl5pPr marL="1865146" indent="0">
              <a:buNone/>
              <a:defRPr sz="1000"/>
            </a:lvl5pPr>
            <a:lvl6pPr marL="2331433" indent="0">
              <a:buNone/>
              <a:defRPr sz="1000"/>
            </a:lvl6pPr>
            <a:lvl7pPr marL="2797719" indent="0">
              <a:buNone/>
              <a:defRPr sz="1000"/>
            </a:lvl7pPr>
            <a:lvl8pPr marL="3264006" indent="0">
              <a:buNone/>
              <a:defRPr sz="1000"/>
            </a:lvl8pPr>
            <a:lvl9pPr marL="3730293"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6392381" y="1554339"/>
            <a:ext cx="5419194" cy="3419546"/>
          </a:xfrm>
        </p:spPr>
        <p:txBody>
          <a:bodyPr lIns="0" tIns="914400">
            <a:normAutofit/>
          </a:bodyPr>
          <a:lstStyle>
            <a:lvl1pPr marL="0" indent="0" algn="ctr">
              <a:buNone/>
              <a:defRPr sz="1800"/>
            </a:lvl1pPr>
            <a:lvl2pPr marL="466287" indent="0">
              <a:buNone/>
              <a:defRPr sz="2900"/>
            </a:lvl2pPr>
            <a:lvl3pPr marL="932573" indent="0">
              <a:buNone/>
              <a:defRPr sz="2400"/>
            </a:lvl3pPr>
            <a:lvl4pPr marL="1398860" indent="0">
              <a:buNone/>
              <a:defRPr sz="2000"/>
            </a:lvl4pPr>
            <a:lvl5pPr marL="1865146" indent="0">
              <a:buNone/>
              <a:defRPr sz="2000"/>
            </a:lvl5pPr>
            <a:lvl6pPr marL="2331433" indent="0">
              <a:buNone/>
              <a:defRPr sz="2000"/>
            </a:lvl6pPr>
            <a:lvl7pPr marL="2797719" indent="0">
              <a:buNone/>
              <a:defRPr sz="2000"/>
            </a:lvl7pPr>
            <a:lvl8pPr marL="3264006" indent="0">
              <a:buNone/>
              <a:defRPr sz="2000"/>
            </a:lvl8pPr>
            <a:lvl9pPr marL="3730293" indent="0">
              <a:buNone/>
              <a:defRPr sz="2000"/>
            </a:lvl9pPr>
          </a:lstStyle>
          <a:p>
            <a:r>
              <a:rPr lang="en-US"/>
              <a:t>Drag picture to placeholder or click icon to add</a:t>
            </a:r>
            <a:endParaRPr/>
          </a:p>
        </p:txBody>
      </p:sp>
      <p:sp>
        <p:nvSpPr>
          <p:cNvPr id="9" name="Text Placeholder 3"/>
          <p:cNvSpPr>
            <a:spLocks noGrp="1"/>
          </p:cNvSpPr>
          <p:nvPr>
            <p:ph type="body" sz="half" idx="14"/>
          </p:nvPr>
        </p:nvSpPr>
        <p:spPr bwMode="ltGray">
          <a:xfrm>
            <a:off x="6392381" y="5051602"/>
            <a:ext cx="5419194" cy="282513"/>
          </a:xfrm>
          <a:noFill/>
        </p:spPr>
        <p:txBody>
          <a:bodyPr lIns="0" tIns="0" rIns="0" bIns="0">
            <a:spAutoFit/>
          </a:bodyPr>
          <a:lstStyle>
            <a:lvl1pPr marL="0" indent="0">
              <a:spcBef>
                <a:spcPts val="918"/>
              </a:spcBef>
              <a:buNone/>
              <a:defRPr sz="2000">
                <a:solidFill>
                  <a:schemeClr val="tx2"/>
                </a:solidFill>
              </a:defRPr>
            </a:lvl1pPr>
            <a:lvl2pPr marL="466287" indent="0">
              <a:buNone/>
              <a:defRPr sz="1400"/>
            </a:lvl2pPr>
            <a:lvl3pPr marL="932573" indent="0">
              <a:buNone/>
              <a:defRPr sz="1200"/>
            </a:lvl3pPr>
            <a:lvl4pPr marL="1398860" indent="0">
              <a:buNone/>
              <a:defRPr sz="1000"/>
            </a:lvl4pPr>
            <a:lvl5pPr marL="1865146" indent="0">
              <a:buNone/>
              <a:defRPr sz="1000"/>
            </a:lvl5pPr>
            <a:lvl6pPr marL="2331433" indent="0">
              <a:buNone/>
              <a:defRPr sz="1000"/>
            </a:lvl6pPr>
            <a:lvl7pPr marL="2797719" indent="0">
              <a:buNone/>
              <a:defRPr sz="1000"/>
            </a:lvl7pPr>
            <a:lvl8pPr marL="3264006" indent="0">
              <a:buNone/>
              <a:defRPr sz="1000"/>
            </a:lvl8pPr>
            <a:lvl9pPr marL="373029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F4CAB0D1-A256-4DFA-8583-35D5EE4CD0DF}" type="datetime4">
              <a:rPr lang="en-US" smtClean="0"/>
              <a:t>March 24, 2021</a:t>
            </a:fld>
            <a:endParaRPr/>
          </a:p>
        </p:txBody>
      </p:sp>
      <p:sp>
        <p:nvSpPr>
          <p:cNvPr id="6" name="Footer Placeholder 5"/>
          <p:cNvSpPr>
            <a:spLocks noGrp="1"/>
          </p:cNvSpPr>
          <p:nvPr>
            <p:ph type="ftr" sz="quarter" idx="11"/>
          </p:nvPr>
        </p:nvSpPr>
        <p:spPr/>
        <p:txBody>
          <a:bodyPr/>
          <a:lstStyle/>
          <a:p>
            <a:r>
              <a:rPr lang="en-US"/>
              <a:t>Private | Confidential | Internal Use Only </a:t>
            </a:r>
            <a:endParaRPr/>
          </a:p>
        </p:txBody>
      </p:sp>
      <p:sp>
        <p:nvSpPr>
          <p:cNvPr id="7" name="Slide Number Placeholder 6"/>
          <p:cNvSpPr>
            <a:spLocks noGrp="1"/>
          </p:cNvSpPr>
          <p:nvPr>
            <p:ph type="sldNum" sz="quarter" idx="12"/>
          </p:nvPr>
        </p:nvSpPr>
        <p:spPr/>
        <p:txBody>
          <a:bodyPr/>
          <a:lstStyle>
            <a:lvl1pPr>
              <a:defRPr>
                <a:solidFill>
                  <a:schemeClr val="accent5"/>
                </a:solidFill>
              </a:defRPr>
            </a:lvl1pPr>
          </a:lstStyle>
          <a:p>
            <a:fld id="{B016F8AB-BCEA-4347-8BA6-BE776009BC89}" type="slidenum">
              <a:rPr lang="uk-UA" smtClean="0"/>
              <a:pPr/>
              <a:t>‹#›</a:t>
            </a:fld>
            <a:endParaRPr lang="uk-UA"/>
          </a:p>
        </p:txBody>
      </p:sp>
      <p:sp>
        <p:nvSpPr>
          <p:cNvPr id="11" name="Text Placeholder 7"/>
          <p:cNvSpPr>
            <a:spLocks noGrp="1"/>
          </p:cNvSpPr>
          <p:nvPr>
            <p:ph type="body" sz="quarter" idx="15" hasCustomPrompt="1"/>
          </p:nvPr>
        </p:nvSpPr>
        <p:spPr>
          <a:xfrm>
            <a:off x="621662" y="1010321"/>
            <a:ext cx="11189913" cy="282513"/>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Tree>
    <p:extLst>
      <p:ext uri="{BB962C8B-B14F-4D97-AF65-F5344CB8AC3E}">
        <p14:creationId xmlns:p14="http://schemas.microsoft.com/office/powerpoint/2010/main" val="4201898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HREE PICTURES WITH DESCRIPTIONS">
    <p:spTree>
      <p:nvGrpSpPr>
        <p:cNvPr id="1" name=""/>
        <p:cNvGrpSpPr/>
        <p:nvPr/>
      </p:nvGrpSpPr>
      <p:grpSpPr>
        <a:xfrm>
          <a:off x="0" y="0"/>
          <a:ext cx="0" cy="0"/>
          <a:chOff x="0" y="0"/>
          <a:chExt cx="0" cy="0"/>
        </a:xfrm>
      </p:grpSpPr>
      <p:sp>
        <p:nvSpPr>
          <p:cNvPr id="12" name="Title 11"/>
          <p:cNvSpPr>
            <a:spLocks noGrp="1"/>
          </p:cNvSpPr>
          <p:nvPr>
            <p:ph type="title"/>
          </p:nvPr>
        </p:nvSpPr>
        <p:spPr/>
        <p:txBody>
          <a:bodyPr>
            <a:spAutoFit/>
          </a:bodyPr>
          <a:lstStyle/>
          <a:p>
            <a:r>
              <a:rPr lang="en-US"/>
              <a:t>Click to edit Master title style</a:t>
            </a:r>
            <a:endParaRPr/>
          </a:p>
        </p:txBody>
      </p:sp>
      <p:sp>
        <p:nvSpPr>
          <p:cNvPr id="3" name="Picture Placeholder 2"/>
          <p:cNvSpPr>
            <a:spLocks noGrp="1"/>
          </p:cNvSpPr>
          <p:nvPr>
            <p:ph type="pic" idx="1"/>
          </p:nvPr>
        </p:nvSpPr>
        <p:spPr bwMode="ltGray">
          <a:xfrm>
            <a:off x="620205" y="1554339"/>
            <a:ext cx="3497759" cy="2720093"/>
          </a:xfrm>
        </p:spPr>
        <p:txBody>
          <a:bodyPr lIns="0" tIns="457200">
            <a:normAutofit/>
          </a:bodyPr>
          <a:lstStyle>
            <a:lvl1pPr marL="0" indent="0" algn="ctr">
              <a:buNone/>
              <a:defRPr sz="1800"/>
            </a:lvl1pPr>
            <a:lvl2pPr marL="466287" indent="0">
              <a:buNone/>
              <a:defRPr sz="2900"/>
            </a:lvl2pPr>
            <a:lvl3pPr marL="932573" indent="0">
              <a:buNone/>
              <a:defRPr sz="2400"/>
            </a:lvl3pPr>
            <a:lvl4pPr marL="1398860" indent="0">
              <a:buNone/>
              <a:defRPr sz="2000"/>
            </a:lvl4pPr>
            <a:lvl5pPr marL="1865146" indent="0">
              <a:buNone/>
              <a:defRPr sz="2000"/>
            </a:lvl5pPr>
            <a:lvl6pPr marL="2331433" indent="0">
              <a:buNone/>
              <a:defRPr sz="2000"/>
            </a:lvl6pPr>
            <a:lvl7pPr marL="2797719" indent="0">
              <a:buNone/>
              <a:defRPr sz="2000"/>
            </a:lvl7pPr>
            <a:lvl8pPr marL="3264006" indent="0">
              <a:buNone/>
              <a:defRPr sz="2000"/>
            </a:lvl8pPr>
            <a:lvl9pPr marL="3730293" indent="0">
              <a:buNone/>
              <a:defRPr sz="2000"/>
            </a:lvl9pPr>
          </a:lstStyle>
          <a:p>
            <a:r>
              <a:rPr lang="en-US"/>
              <a:t>Drag picture to placeholder or click icon to add</a:t>
            </a:r>
            <a:endParaRPr/>
          </a:p>
        </p:txBody>
      </p:sp>
      <p:sp>
        <p:nvSpPr>
          <p:cNvPr id="4" name="Text Placeholder 3"/>
          <p:cNvSpPr>
            <a:spLocks noGrp="1"/>
          </p:cNvSpPr>
          <p:nvPr>
            <p:ph type="body" sz="half" idx="2"/>
          </p:nvPr>
        </p:nvSpPr>
        <p:spPr bwMode="ltGray">
          <a:xfrm>
            <a:off x="621660" y="4352149"/>
            <a:ext cx="3497759" cy="254262"/>
          </a:xfrm>
          <a:noFill/>
        </p:spPr>
        <p:txBody>
          <a:bodyPr lIns="0" tIns="0" rIns="0" bIns="0">
            <a:spAutoFit/>
          </a:bodyPr>
          <a:lstStyle>
            <a:lvl1pPr marL="0" indent="0">
              <a:spcBef>
                <a:spcPts val="918"/>
              </a:spcBef>
              <a:buNone/>
              <a:defRPr sz="1800">
                <a:solidFill>
                  <a:schemeClr val="tx2"/>
                </a:solidFill>
              </a:defRPr>
            </a:lvl1pPr>
            <a:lvl2pPr marL="466287" indent="0">
              <a:buNone/>
              <a:defRPr sz="1400"/>
            </a:lvl2pPr>
            <a:lvl3pPr marL="932573" indent="0">
              <a:buNone/>
              <a:defRPr sz="1200"/>
            </a:lvl3pPr>
            <a:lvl4pPr marL="1398860" indent="0">
              <a:buNone/>
              <a:defRPr sz="1000"/>
            </a:lvl4pPr>
            <a:lvl5pPr marL="1865146" indent="0">
              <a:buNone/>
              <a:defRPr sz="1000"/>
            </a:lvl5pPr>
            <a:lvl6pPr marL="2331433" indent="0">
              <a:buNone/>
              <a:defRPr sz="1000"/>
            </a:lvl6pPr>
            <a:lvl7pPr marL="2797719" indent="0">
              <a:buNone/>
              <a:defRPr sz="1000"/>
            </a:lvl7pPr>
            <a:lvl8pPr marL="3264006" indent="0">
              <a:buNone/>
              <a:defRPr sz="1000"/>
            </a:lvl8pPr>
            <a:lvl9pPr marL="3730293" indent="0">
              <a:buNone/>
              <a:defRPr sz="1000"/>
            </a:lvl9pPr>
          </a:lstStyle>
          <a:p>
            <a:pPr lvl="0"/>
            <a:r>
              <a:rPr lang="en-US"/>
              <a:t>Click to edit Master text styles</a:t>
            </a:r>
          </a:p>
        </p:txBody>
      </p:sp>
      <p:sp>
        <p:nvSpPr>
          <p:cNvPr id="8" name="Picture Placeholder 2"/>
          <p:cNvSpPr>
            <a:spLocks noGrp="1"/>
          </p:cNvSpPr>
          <p:nvPr>
            <p:ph type="pic" idx="13"/>
          </p:nvPr>
        </p:nvSpPr>
        <p:spPr bwMode="ltGray">
          <a:xfrm>
            <a:off x="4469358" y="1554339"/>
            <a:ext cx="3497759" cy="2720093"/>
          </a:xfrm>
        </p:spPr>
        <p:txBody>
          <a:bodyPr lIns="0" tIns="457200">
            <a:normAutofit/>
          </a:bodyPr>
          <a:lstStyle>
            <a:lvl1pPr marL="0" indent="0" algn="ctr">
              <a:buNone/>
              <a:defRPr sz="1800"/>
            </a:lvl1pPr>
            <a:lvl2pPr marL="466287" indent="0">
              <a:buNone/>
              <a:defRPr sz="2900"/>
            </a:lvl2pPr>
            <a:lvl3pPr marL="932573" indent="0">
              <a:buNone/>
              <a:defRPr sz="2400"/>
            </a:lvl3pPr>
            <a:lvl4pPr marL="1398860" indent="0">
              <a:buNone/>
              <a:defRPr sz="2000"/>
            </a:lvl4pPr>
            <a:lvl5pPr marL="1865146" indent="0">
              <a:buNone/>
              <a:defRPr sz="2000"/>
            </a:lvl5pPr>
            <a:lvl6pPr marL="2331433" indent="0">
              <a:buNone/>
              <a:defRPr sz="2000"/>
            </a:lvl6pPr>
            <a:lvl7pPr marL="2797719" indent="0">
              <a:buNone/>
              <a:defRPr sz="2000"/>
            </a:lvl7pPr>
            <a:lvl8pPr marL="3264006" indent="0">
              <a:buNone/>
              <a:defRPr sz="2000"/>
            </a:lvl8pPr>
            <a:lvl9pPr marL="3730293" indent="0">
              <a:buNone/>
              <a:defRPr sz="2000"/>
            </a:lvl9pPr>
          </a:lstStyle>
          <a:p>
            <a:r>
              <a:rPr lang="en-US"/>
              <a:t>Drag picture to placeholder or click icon to add</a:t>
            </a:r>
            <a:endParaRPr/>
          </a:p>
        </p:txBody>
      </p:sp>
      <p:sp>
        <p:nvSpPr>
          <p:cNvPr id="9" name="Text Placeholder 3"/>
          <p:cNvSpPr>
            <a:spLocks noGrp="1"/>
          </p:cNvSpPr>
          <p:nvPr>
            <p:ph type="body" sz="half" idx="14"/>
          </p:nvPr>
        </p:nvSpPr>
        <p:spPr bwMode="ltGray">
          <a:xfrm>
            <a:off x="4469358" y="4352149"/>
            <a:ext cx="3497759" cy="254262"/>
          </a:xfrm>
          <a:noFill/>
        </p:spPr>
        <p:txBody>
          <a:bodyPr lIns="0" tIns="0" rIns="0" bIns="0">
            <a:spAutoFit/>
          </a:bodyPr>
          <a:lstStyle>
            <a:lvl1pPr marL="0" indent="0">
              <a:spcBef>
                <a:spcPts val="918"/>
              </a:spcBef>
              <a:buNone/>
              <a:defRPr sz="1800">
                <a:solidFill>
                  <a:schemeClr val="tx2"/>
                </a:solidFill>
              </a:defRPr>
            </a:lvl1pPr>
            <a:lvl2pPr marL="466287" indent="0">
              <a:buNone/>
              <a:defRPr sz="1400"/>
            </a:lvl2pPr>
            <a:lvl3pPr marL="932573" indent="0">
              <a:buNone/>
              <a:defRPr sz="1200"/>
            </a:lvl3pPr>
            <a:lvl4pPr marL="1398860" indent="0">
              <a:buNone/>
              <a:defRPr sz="1000"/>
            </a:lvl4pPr>
            <a:lvl5pPr marL="1865146" indent="0">
              <a:buNone/>
              <a:defRPr sz="1000"/>
            </a:lvl5pPr>
            <a:lvl6pPr marL="2331433" indent="0">
              <a:buNone/>
              <a:defRPr sz="1000"/>
            </a:lvl6pPr>
            <a:lvl7pPr marL="2797719" indent="0">
              <a:buNone/>
              <a:defRPr sz="1000"/>
            </a:lvl7pPr>
            <a:lvl8pPr marL="3264006" indent="0">
              <a:buNone/>
              <a:defRPr sz="1000"/>
            </a:lvl8pPr>
            <a:lvl9pPr marL="3730293" indent="0">
              <a:buNone/>
              <a:defRPr sz="1000"/>
            </a:lvl9pPr>
          </a:lstStyle>
          <a:p>
            <a:pPr lvl="0"/>
            <a:r>
              <a:rPr lang="en-US"/>
              <a:t>Click to edit Master text styles</a:t>
            </a:r>
          </a:p>
        </p:txBody>
      </p:sp>
      <p:sp>
        <p:nvSpPr>
          <p:cNvPr id="10" name="Picture Placeholder 2"/>
          <p:cNvSpPr>
            <a:spLocks noGrp="1"/>
          </p:cNvSpPr>
          <p:nvPr>
            <p:ph type="pic" idx="15"/>
          </p:nvPr>
        </p:nvSpPr>
        <p:spPr bwMode="ltGray">
          <a:xfrm>
            <a:off x="8313816" y="1554339"/>
            <a:ext cx="3497759" cy="2720093"/>
          </a:xfrm>
        </p:spPr>
        <p:txBody>
          <a:bodyPr lIns="0" tIns="457200">
            <a:normAutofit/>
          </a:bodyPr>
          <a:lstStyle>
            <a:lvl1pPr marL="0" indent="0" algn="ctr">
              <a:buNone/>
              <a:defRPr sz="1800"/>
            </a:lvl1pPr>
            <a:lvl2pPr marL="466287" indent="0">
              <a:buNone/>
              <a:defRPr sz="2900"/>
            </a:lvl2pPr>
            <a:lvl3pPr marL="932573" indent="0">
              <a:buNone/>
              <a:defRPr sz="2400"/>
            </a:lvl3pPr>
            <a:lvl4pPr marL="1398860" indent="0">
              <a:buNone/>
              <a:defRPr sz="2000"/>
            </a:lvl4pPr>
            <a:lvl5pPr marL="1865146" indent="0">
              <a:buNone/>
              <a:defRPr sz="2000"/>
            </a:lvl5pPr>
            <a:lvl6pPr marL="2331433" indent="0">
              <a:buNone/>
              <a:defRPr sz="2000"/>
            </a:lvl6pPr>
            <a:lvl7pPr marL="2797719" indent="0">
              <a:buNone/>
              <a:defRPr sz="2000"/>
            </a:lvl7pPr>
            <a:lvl8pPr marL="3264006" indent="0">
              <a:buNone/>
              <a:defRPr sz="2000"/>
            </a:lvl8pPr>
            <a:lvl9pPr marL="3730293" indent="0">
              <a:buNone/>
              <a:defRPr sz="2000"/>
            </a:lvl9pPr>
          </a:lstStyle>
          <a:p>
            <a:r>
              <a:rPr lang="en-US"/>
              <a:t>Drag picture to placeholder or click icon to add</a:t>
            </a:r>
            <a:endParaRPr/>
          </a:p>
        </p:txBody>
      </p:sp>
      <p:sp>
        <p:nvSpPr>
          <p:cNvPr id="11" name="Text Placeholder 3"/>
          <p:cNvSpPr>
            <a:spLocks noGrp="1"/>
          </p:cNvSpPr>
          <p:nvPr>
            <p:ph type="body" sz="half" idx="16"/>
          </p:nvPr>
        </p:nvSpPr>
        <p:spPr bwMode="ltGray">
          <a:xfrm>
            <a:off x="8313816" y="4352149"/>
            <a:ext cx="3497759" cy="254262"/>
          </a:xfrm>
          <a:noFill/>
        </p:spPr>
        <p:txBody>
          <a:bodyPr lIns="0" tIns="0" rIns="0" bIns="0">
            <a:spAutoFit/>
          </a:bodyPr>
          <a:lstStyle>
            <a:lvl1pPr marL="0" indent="0">
              <a:spcBef>
                <a:spcPts val="918"/>
              </a:spcBef>
              <a:buNone/>
              <a:defRPr sz="1800">
                <a:solidFill>
                  <a:schemeClr val="tx2"/>
                </a:solidFill>
              </a:defRPr>
            </a:lvl1pPr>
            <a:lvl2pPr marL="466287" indent="0">
              <a:buNone/>
              <a:defRPr sz="1400"/>
            </a:lvl2pPr>
            <a:lvl3pPr marL="932573" indent="0">
              <a:buNone/>
              <a:defRPr sz="1200"/>
            </a:lvl3pPr>
            <a:lvl4pPr marL="1398860" indent="0">
              <a:buNone/>
              <a:defRPr sz="1000"/>
            </a:lvl4pPr>
            <a:lvl5pPr marL="1865146" indent="0">
              <a:buNone/>
              <a:defRPr sz="1000"/>
            </a:lvl5pPr>
            <a:lvl6pPr marL="2331433" indent="0">
              <a:buNone/>
              <a:defRPr sz="1000"/>
            </a:lvl6pPr>
            <a:lvl7pPr marL="2797719" indent="0">
              <a:buNone/>
              <a:defRPr sz="1000"/>
            </a:lvl7pPr>
            <a:lvl8pPr marL="3264006" indent="0">
              <a:buNone/>
              <a:defRPr sz="1000"/>
            </a:lvl8pPr>
            <a:lvl9pPr marL="373029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0BBCA58-86AD-4F40-BF66-913A1183EE47}" type="datetime4">
              <a:rPr lang="en-US" smtClean="0"/>
              <a:t>March 24, 2021</a:t>
            </a:fld>
            <a:endParaRPr/>
          </a:p>
        </p:txBody>
      </p:sp>
      <p:sp>
        <p:nvSpPr>
          <p:cNvPr id="6" name="Footer Placeholder 5"/>
          <p:cNvSpPr>
            <a:spLocks noGrp="1"/>
          </p:cNvSpPr>
          <p:nvPr>
            <p:ph type="ftr" sz="quarter" idx="11"/>
          </p:nvPr>
        </p:nvSpPr>
        <p:spPr/>
        <p:txBody>
          <a:bodyPr/>
          <a:lstStyle/>
          <a:p>
            <a:r>
              <a:rPr lang="en-US"/>
              <a:t>Private | </a:t>
            </a:r>
            <a:r>
              <a:rPr lang="en-US" err="1"/>
              <a:t>Confidentia</a:t>
            </a:r>
            <a:endParaRPr/>
          </a:p>
        </p:txBody>
      </p:sp>
      <p:sp>
        <p:nvSpPr>
          <p:cNvPr id="7" name="Slide Number Placeholder 6"/>
          <p:cNvSpPr>
            <a:spLocks noGrp="1"/>
          </p:cNvSpPr>
          <p:nvPr>
            <p:ph type="sldNum" sz="quarter" idx="12"/>
          </p:nvPr>
        </p:nvSpPr>
        <p:spPr/>
        <p:txBody>
          <a:bodyPr/>
          <a:lstStyle/>
          <a:p>
            <a:fld id="{B016F8AB-BCEA-4347-8BA6-BE776009BC89}" type="slidenum">
              <a:rPr/>
              <a:t>‹#›</a:t>
            </a:fld>
            <a:endParaRPr/>
          </a:p>
        </p:txBody>
      </p:sp>
      <p:sp>
        <p:nvSpPr>
          <p:cNvPr id="13" name="Text Placeholder 7"/>
          <p:cNvSpPr>
            <a:spLocks noGrp="1"/>
          </p:cNvSpPr>
          <p:nvPr>
            <p:ph type="body" sz="quarter" idx="17" hasCustomPrompt="1"/>
          </p:nvPr>
        </p:nvSpPr>
        <p:spPr>
          <a:xfrm>
            <a:off x="621662" y="1010321"/>
            <a:ext cx="11189913" cy="282513"/>
          </a:xfrm>
        </p:spPr>
        <p:txBody>
          <a:bodyPr>
            <a:spAutoFit/>
          </a:bodyPr>
          <a:lstStyle>
            <a:lvl1pPr marL="0" indent="0">
              <a:spcBef>
                <a:spcPts val="0"/>
              </a:spcBef>
              <a:buNone/>
              <a:defRPr sz="2000" baseline="0"/>
            </a:lvl1pPr>
            <a:lvl2pPr marL="0" indent="0">
              <a:spcBef>
                <a:spcPts val="0"/>
              </a:spcBef>
              <a:buNone/>
              <a:defRPr sz="2400"/>
            </a:lvl2pPr>
            <a:lvl3pPr marL="0" indent="0">
              <a:spcBef>
                <a:spcPts val="0"/>
              </a:spcBef>
              <a:buNone/>
              <a:defRPr sz="2400"/>
            </a:lvl3pPr>
            <a:lvl4pPr marL="0" indent="0">
              <a:spcBef>
                <a:spcPts val="0"/>
              </a:spcBef>
              <a:buNone/>
              <a:defRPr sz="2400"/>
            </a:lvl4pPr>
            <a:lvl5pPr marL="0" indent="0">
              <a:spcBef>
                <a:spcPts val="0"/>
              </a:spcBef>
              <a:buNone/>
              <a:defRPr sz="2400"/>
            </a:lvl5pPr>
            <a:lvl6pPr marL="0" indent="0">
              <a:spcBef>
                <a:spcPts val="0"/>
              </a:spcBef>
              <a:buNone/>
              <a:defRPr sz="2400"/>
            </a:lvl6pPr>
            <a:lvl7pPr marL="0" indent="0">
              <a:spcBef>
                <a:spcPts val="0"/>
              </a:spcBef>
              <a:buNone/>
              <a:defRPr sz="2400"/>
            </a:lvl7pPr>
            <a:lvl8pPr marL="0" indent="0">
              <a:spcBef>
                <a:spcPts val="0"/>
              </a:spcBef>
              <a:buNone/>
              <a:defRPr sz="2400"/>
            </a:lvl8pPr>
            <a:lvl9pPr marL="0" indent="0">
              <a:spcBef>
                <a:spcPts val="0"/>
              </a:spcBef>
              <a:buNone/>
              <a:defRPr sz="2400"/>
            </a:lvl9pPr>
          </a:lstStyle>
          <a:p>
            <a:pPr lvl="0"/>
            <a:r>
              <a:t>Click to add one-line subtitle</a:t>
            </a:r>
          </a:p>
        </p:txBody>
      </p:sp>
    </p:spTree>
    <p:extLst>
      <p:ext uri="{BB962C8B-B14F-4D97-AF65-F5344CB8AC3E}">
        <p14:creationId xmlns:p14="http://schemas.microsoft.com/office/powerpoint/2010/main" val="12015892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preserve="1" userDrawn="1">
  <p:cSld name="QUOTE SLATE BG">
    <p:bg>
      <p:bgPr>
        <a:solidFill>
          <a:schemeClr val="accent5"/>
        </a:solidFill>
        <a:effectLst/>
      </p:bgPr>
    </p:bg>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0" y="0"/>
            <a:ext cx="12436475" cy="6994525"/>
          </a:xfrm>
          <a:prstGeom prst="rect">
            <a:avLst/>
          </a:prstGeom>
        </p:spPr>
      </p:pic>
      <p:sp>
        <p:nvSpPr>
          <p:cNvPr id="2" name="Title 1"/>
          <p:cNvSpPr>
            <a:spLocks noGrp="1"/>
          </p:cNvSpPr>
          <p:nvPr>
            <p:ph type="title" hasCustomPrompt="1"/>
          </p:nvPr>
        </p:nvSpPr>
        <p:spPr>
          <a:xfrm>
            <a:off x="613728" y="544019"/>
            <a:ext cx="9646364" cy="2331508"/>
          </a:xfrm>
        </p:spPr>
        <p:txBody>
          <a:bodyPr anchor="b" anchorCtr="0">
            <a:noAutofit/>
          </a:bodyPr>
          <a:lstStyle>
            <a:lvl1pPr marL="391680" indent="-391680">
              <a:lnSpc>
                <a:spcPct val="80000"/>
              </a:lnSpc>
              <a:defRPr sz="6100">
                <a:solidFill>
                  <a:schemeClr val="tx1"/>
                </a:solidFill>
              </a:defRPr>
            </a:lvl1pPr>
          </a:lstStyle>
          <a:p>
            <a:r>
              <a:rPr lang="en-US"/>
              <a:t>“Quote – slate BG slide. Insert quote here.”</a:t>
            </a:r>
            <a:endParaRPr/>
          </a:p>
        </p:txBody>
      </p:sp>
      <p:sp>
        <p:nvSpPr>
          <p:cNvPr id="6" name="Text Placeholder 9"/>
          <p:cNvSpPr>
            <a:spLocks noGrp="1"/>
          </p:cNvSpPr>
          <p:nvPr>
            <p:ph type="body" sz="quarter" idx="14" hasCustomPrompt="1"/>
          </p:nvPr>
        </p:nvSpPr>
        <p:spPr>
          <a:xfrm>
            <a:off x="1003986" y="3030961"/>
            <a:ext cx="9256105" cy="1398905"/>
          </a:xfrm>
        </p:spPr>
        <p:txBody>
          <a:bodyPr>
            <a:noAutofit/>
          </a:bodyPr>
          <a:lstStyle>
            <a:lvl1pPr marL="0" indent="0">
              <a:spcBef>
                <a:spcPts val="0"/>
              </a:spcBef>
              <a:buFontTx/>
              <a:buNone/>
              <a:defRPr sz="200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r>
              <a:rPr lang="en-US"/>
              <a:t>—Quote attribution — name, title and company</a:t>
            </a:r>
          </a:p>
        </p:txBody>
      </p:sp>
    </p:spTree>
    <p:extLst>
      <p:ext uri="{BB962C8B-B14F-4D97-AF65-F5344CB8AC3E}">
        <p14:creationId xmlns:p14="http://schemas.microsoft.com/office/powerpoint/2010/main" val="33643037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7687" userDrawn="1">
          <p15:clr>
            <a:srgbClr val="FBAE40"/>
          </p15:clr>
        </p15:guide>
        <p15:guide id="2" pos="147" userDrawn="1">
          <p15:clr>
            <a:srgbClr val="FBAE40"/>
          </p15:clr>
        </p15:guide>
        <p15:guide id="3" orient="horz" pos="147" userDrawn="1">
          <p15:clr>
            <a:srgbClr val="FBAE40"/>
          </p15:clr>
        </p15:guide>
        <p15:guide id="4" orient="horz" pos="4259"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689345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preserve="1">
  <p:cSld name="QUOTE WHITE 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13728" y="544019"/>
            <a:ext cx="9646364" cy="2331508"/>
          </a:xfrm>
        </p:spPr>
        <p:txBody>
          <a:bodyPr anchor="b" anchorCtr="0">
            <a:noAutofit/>
          </a:bodyPr>
          <a:lstStyle>
            <a:lvl1pPr marL="391680" indent="-391680">
              <a:lnSpc>
                <a:spcPct val="80000"/>
              </a:lnSpc>
              <a:defRPr sz="6100" baseline="0">
                <a:solidFill>
                  <a:schemeClr val="tx1"/>
                </a:solidFill>
              </a:defRPr>
            </a:lvl1pPr>
          </a:lstStyle>
          <a:p>
            <a:r>
              <a:rPr lang="en-US"/>
              <a:t>“Quote – white BG slide. Insert quote here.”</a:t>
            </a:r>
            <a:endParaRPr/>
          </a:p>
        </p:txBody>
      </p:sp>
      <p:sp>
        <p:nvSpPr>
          <p:cNvPr id="6" name="Text Placeholder 9"/>
          <p:cNvSpPr>
            <a:spLocks noGrp="1"/>
          </p:cNvSpPr>
          <p:nvPr>
            <p:ph type="body" sz="quarter" idx="14" hasCustomPrompt="1"/>
          </p:nvPr>
        </p:nvSpPr>
        <p:spPr>
          <a:xfrm>
            <a:off x="1047086" y="3030961"/>
            <a:ext cx="9213005" cy="1398905"/>
          </a:xfrm>
        </p:spPr>
        <p:txBody>
          <a:bodyPr>
            <a:noAutofit/>
          </a:bodyPr>
          <a:lstStyle>
            <a:lvl1pPr marL="0" indent="0">
              <a:spcBef>
                <a:spcPts val="0"/>
              </a:spcBef>
              <a:buFontTx/>
              <a:buNone/>
              <a:defRPr sz="2000" baseline="0"/>
            </a:lvl1pPr>
            <a:lvl2pPr marL="0" indent="0">
              <a:spcBef>
                <a:spcPts val="0"/>
              </a:spcBef>
              <a:buFontTx/>
              <a:buNone/>
              <a:defRPr sz="2000"/>
            </a:lvl2pPr>
            <a:lvl3pPr marL="0" indent="0">
              <a:spcBef>
                <a:spcPts val="0"/>
              </a:spcBef>
              <a:buFontTx/>
              <a:buNone/>
              <a:defRPr sz="2000"/>
            </a:lvl3pPr>
            <a:lvl4pPr marL="0" indent="0">
              <a:spcBef>
                <a:spcPts val="0"/>
              </a:spcBef>
              <a:buFontTx/>
              <a:buNone/>
              <a:defRPr sz="2000"/>
            </a:lvl4pPr>
            <a:lvl5pPr marL="0" indent="0">
              <a:spcBef>
                <a:spcPts val="0"/>
              </a:spcBef>
              <a:buFontTx/>
              <a:buNone/>
              <a:defRPr sz="2000"/>
            </a:lvl5pPr>
            <a:lvl6pPr marL="0" indent="0">
              <a:spcBef>
                <a:spcPts val="0"/>
              </a:spcBef>
              <a:buFontTx/>
              <a:buNone/>
              <a:defRPr sz="2000"/>
            </a:lvl6pPr>
            <a:lvl7pPr marL="0" indent="0">
              <a:spcBef>
                <a:spcPts val="0"/>
              </a:spcBef>
              <a:buFontTx/>
              <a:buNone/>
              <a:defRPr sz="2000"/>
            </a:lvl7pPr>
            <a:lvl8pPr marL="0" indent="0">
              <a:spcBef>
                <a:spcPts val="0"/>
              </a:spcBef>
              <a:buFontTx/>
              <a:buNone/>
              <a:defRPr sz="2000"/>
            </a:lvl8pPr>
            <a:lvl9pPr marL="0" indent="0">
              <a:spcBef>
                <a:spcPts val="0"/>
              </a:spcBef>
              <a:buFontTx/>
              <a:buNone/>
              <a:defRPr sz="2000"/>
            </a:lvl9pPr>
          </a:lstStyle>
          <a:p>
            <a:r>
              <a:rPr lang="en-US"/>
              <a:t>—Quote attribution — name, title and company</a:t>
            </a:r>
          </a:p>
        </p:txBody>
      </p:sp>
      <p:sp>
        <p:nvSpPr>
          <p:cNvPr id="7" name="Snip Single Corner Rectangle 19"/>
          <p:cNvSpPr/>
          <p:nvPr userDrawn="1"/>
        </p:nvSpPr>
        <p:spPr bwMode="ltGray">
          <a:xfrm rot="10800000" flipH="1">
            <a:off x="227861" y="235819"/>
            <a:ext cx="11975431" cy="6533007"/>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a:p>
        </p:txBody>
      </p:sp>
    </p:spTree>
    <p:extLst>
      <p:ext uri="{BB962C8B-B14F-4D97-AF65-F5344CB8AC3E}">
        <p14:creationId xmlns:p14="http://schemas.microsoft.com/office/powerpoint/2010/main" val="432345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userDrawn="1">
  <p:cSld name="FULL-FRAME PICTURE">
    <p:spTree>
      <p:nvGrpSpPr>
        <p:cNvPr id="1" name=""/>
        <p:cNvGrpSpPr/>
        <p:nvPr/>
      </p:nvGrpSpPr>
      <p:grpSpPr>
        <a:xfrm>
          <a:off x="0" y="0"/>
          <a:ext cx="0" cy="0"/>
          <a:chOff x="0" y="0"/>
          <a:chExt cx="0" cy="0"/>
        </a:xfrm>
      </p:grpSpPr>
      <p:sp>
        <p:nvSpPr>
          <p:cNvPr id="3" name="Picture Placeholder 2"/>
          <p:cNvSpPr>
            <a:spLocks noGrp="1"/>
          </p:cNvSpPr>
          <p:nvPr>
            <p:ph type="pic" idx="1"/>
          </p:nvPr>
        </p:nvSpPr>
        <p:spPr bwMode="ltGray">
          <a:xfrm>
            <a:off x="233184" y="233151"/>
            <a:ext cx="11970107" cy="6528223"/>
          </a:xfrm>
          <a:solidFill>
            <a:schemeClr val="bg2"/>
          </a:solidFill>
        </p:spPr>
        <p:txBody>
          <a:bodyPr lIns="0" tIns="2743200">
            <a:normAutofit/>
          </a:bodyPr>
          <a:lstStyle>
            <a:lvl1pPr marL="0" indent="0" algn="ctr">
              <a:buNone/>
              <a:defRPr sz="1800"/>
            </a:lvl1pPr>
            <a:lvl2pPr marL="466287" indent="0">
              <a:buNone/>
              <a:defRPr sz="2900"/>
            </a:lvl2pPr>
            <a:lvl3pPr marL="932573" indent="0">
              <a:buNone/>
              <a:defRPr sz="2400"/>
            </a:lvl3pPr>
            <a:lvl4pPr marL="1398860" indent="0">
              <a:buNone/>
              <a:defRPr sz="2000"/>
            </a:lvl4pPr>
            <a:lvl5pPr marL="1865146" indent="0">
              <a:buNone/>
              <a:defRPr sz="2000"/>
            </a:lvl5pPr>
            <a:lvl6pPr marL="2331433" indent="0">
              <a:buNone/>
              <a:defRPr sz="2000"/>
            </a:lvl6pPr>
            <a:lvl7pPr marL="2797719" indent="0">
              <a:buNone/>
              <a:defRPr sz="2000"/>
            </a:lvl7pPr>
            <a:lvl8pPr marL="3264006" indent="0">
              <a:buNone/>
              <a:defRPr sz="2000"/>
            </a:lvl8pPr>
            <a:lvl9pPr marL="3730293" indent="0">
              <a:buNone/>
              <a:defRPr sz="2000"/>
            </a:lvl9pPr>
          </a:lstStyle>
          <a:p>
            <a:r>
              <a:rPr lang="en-US"/>
              <a:t>Drag picture to placeholder or click icon to add</a:t>
            </a:r>
            <a:endParaRPr/>
          </a:p>
        </p:txBody>
      </p:sp>
      <p:sp>
        <p:nvSpPr>
          <p:cNvPr id="5" name="Text Placeholder 4"/>
          <p:cNvSpPr>
            <a:spLocks noGrp="1"/>
          </p:cNvSpPr>
          <p:nvPr>
            <p:ph type="body" sz="quarter" idx="10"/>
          </p:nvPr>
        </p:nvSpPr>
        <p:spPr>
          <a:xfrm>
            <a:off x="621824" y="544019"/>
            <a:ext cx="10726460" cy="2409225"/>
          </a:xfrm>
        </p:spPr>
        <p:txBody>
          <a:bodyPr>
            <a:normAutofit/>
          </a:bodyPr>
          <a:lstStyle>
            <a:lvl1pPr>
              <a:defRPr sz="4500" b="1">
                <a:solidFill>
                  <a:schemeClr val="bg1"/>
                </a:solidFill>
              </a:defRPr>
            </a:lvl1pPr>
          </a:lstStyle>
          <a:p>
            <a:pPr marL="186514" marR="0" lvl="0" indent="-186514" algn="l" defTabSz="932573" rtl="0" eaLnBrk="1" fontAlgn="auto" latinLnBrk="0" hangingPunct="1">
              <a:lnSpc>
                <a:spcPct val="90000"/>
              </a:lnSpc>
              <a:spcBef>
                <a:spcPts val="1224"/>
              </a:spcBef>
              <a:spcAft>
                <a:spcPts val="0"/>
              </a:spcAft>
              <a:buClr>
                <a:schemeClr val="tx1"/>
              </a:buClr>
              <a:buSzPct val="80000"/>
              <a:buFont typeface="Wingdings" charset="2"/>
              <a:buNone/>
              <a:tabLst/>
              <a:defRPr/>
            </a:pPr>
            <a:endParaRPr lang="en-US"/>
          </a:p>
        </p:txBody>
      </p:sp>
    </p:spTree>
    <p:extLst>
      <p:ext uri="{BB962C8B-B14F-4D97-AF65-F5344CB8AC3E}">
        <p14:creationId xmlns:p14="http://schemas.microsoft.com/office/powerpoint/2010/main" val="15349479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userDrawn="1">
  <p:cSld name="SECTION DIVIDER — BLUE">
    <p:bg>
      <p:bgPr>
        <a:solidFill>
          <a:schemeClr val="tx1"/>
        </a:solidFill>
        <a:effectLst/>
      </p:bgPr>
    </p:bg>
    <p:spTree>
      <p:nvGrpSpPr>
        <p:cNvPr id="1" name=""/>
        <p:cNvGrpSpPr/>
        <p:nvPr/>
      </p:nvGrpSpPr>
      <p:grpSpPr>
        <a:xfrm>
          <a:off x="0" y="0"/>
          <a:ext cx="0" cy="0"/>
          <a:chOff x="0" y="0"/>
          <a:chExt cx="0" cy="0"/>
        </a:xfrm>
      </p:grpSpPr>
      <p:sp>
        <p:nvSpPr>
          <p:cNvPr id="16" name="Title 4"/>
          <p:cNvSpPr>
            <a:spLocks noGrp="1"/>
          </p:cNvSpPr>
          <p:nvPr>
            <p:ph type="title" hasCustomPrompt="1"/>
          </p:nvPr>
        </p:nvSpPr>
        <p:spPr>
          <a:xfrm>
            <a:off x="621824" y="1554339"/>
            <a:ext cx="6917789" cy="3148196"/>
          </a:xfrm>
          <a:noFill/>
        </p:spPr>
        <p:txBody>
          <a:bodyPr wrap="square" lIns="0" rIns="0" bIns="0" anchor="b" anchorCtr="0">
            <a:noAutofit/>
          </a:bodyPr>
          <a:lstStyle>
            <a:lvl1pPr>
              <a:lnSpc>
                <a:spcPct val="80000"/>
              </a:lnSpc>
              <a:defRPr sz="4900" baseline="0">
                <a:solidFill>
                  <a:schemeClr val="bg1"/>
                </a:solidFill>
              </a:defRPr>
            </a:lvl1pPr>
          </a:lstStyle>
          <a:p>
            <a:r>
              <a:rPr lang="en-US"/>
              <a:t>Divider slide — </a:t>
            </a:r>
            <a:br>
              <a:rPr lang="en-US"/>
            </a:br>
            <a:r>
              <a:rPr lang="en-US"/>
              <a:t>blue background</a:t>
            </a:r>
            <a:endParaRPr/>
          </a:p>
        </p:txBody>
      </p:sp>
      <p:sp>
        <p:nvSpPr>
          <p:cNvPr id="17" name="Text Placeholder 10"/>
          <p:cNvSpPr>
            <a:spLocks noGrp="1"/>
          </p:cNvSpPr>
          <p:nvPr>
            <p:ph type="body" sz="quarter" idx="10" hasCustomPrompt="1"/>
          </p:nvPr>
        </p:nvSpPr>
        <p:spPr>
          <a:xfrm>
            <a:off x="621824" y="4805781"/>
            <a:ext cx="6917789" cy="789840"/>
          </a:xfrm>
        </p:spPr>
        <p:txBody>
          <a:bodyPr>
            <a:normAutofit/>
          </a:bodyPr>
          <a:lstStyle>
            <a:lvl1pPr marL="0" indent="0">
              <a:buNone/>
              <a:defRPr sz="2400" b="0" i="0" baseline="0">
                <a:solidFill>
                  <a:schemeClr val="bg1"/>
                </a:solidFill>
              </a:defRPr>
            </a:lvl1pPr>
          </a:lstStyle>
          <a:p>
            <a:pPr lvl="0"/>
            <a:r>
              <a:rPr lang="en-US"/>
              <a:t>Insert Subtitle here</a:t>
            </a:r>
          </a:p>
        </p:txBody>
      </p:sp>
      <p:pic>
        <p:nvPicPr>
          <p:cNvPr id="5" name="Picture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421" y="-1371"/>
            <a:ext cx="12455317" cy="70053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preserve="1" userDrawn="1">
  <p:cSld name="SECTION DIVIDER — WHITE">
    <p:bg>
      <p:bgPr>
        <a:solidFill>
          <a:schemeClr val="bg1"/>
        </a:solidFill>
        <a:effectLst/>
      </p:bgPr>
    </p:bg>
    <p:spTree>
      <p:nvGrpSpPr>
        <p:cNvPr id="1" name=""/>
        <p:cNvGrpSpPr/>
        <p:nvPr/>
      </p:nvGrpSpPr>
      <p:grpSpPr>
        <a:xfrm>
          <a:off x="0" y="0"/>
          <a:ext cx="0" cy="0"/>
          <a:chOff x="0" y="0"/>
          <a:chExt cx="0" cy="0"/>
        </a:xfrm>
      </p:grpSpPr>
      <p:sp>
        <p:nvSpPr>
          <p:cNvPr id="6" name="Snip Single Corner Rectangle 19"/>
          <p:cNvSpPr/>
          <p:nvPr userDrawn="1"/>
        </p:nvSpPr>
        <p:spPr bwMode="ltGray">
          <a:xfrm rot="10800000" flipH="1">
            <a:off x="227861" y="235819"/>
            <a:ext cx="11975431" cy="6533007"/>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a:p>
        </p:txBody>
      </p:sp>
      <p:sp>
        <p:nvSpPr>
          <p:cNvPr id="16" name="Title 4"/>
          <p:cNvSpPr>
            <a:spLocks noGrp="1"/>
          </p:cNvSpPr>
          <p:nvPr>
            <p:ph type="title" hasCustomPrompt="1"/>
          </p:nvPr>
        </p:nvSpPr>
        <p:spPr>
          <a:xfrm>
            <a:off x="621824" y="1554339"/>
            <a:ext cx="6917789" cy="3148196"/>
          </a:xfrm>
          <a:noFill/>
        </p:spPr>
        <p:txBody>
          <a:bodyPr wrap="square" lIns="0" rIns="0" bIns="0" anchor="b" anchorCtr="0">
            <a:noAutofit/>
          </a:bodyPr>
          <a:lstStyle>
            <a:lvl1pPr>
              <a:lnSpc>
                <a:spcPct val="80000"/>
              </a:lnSpc>
              <a:defRPr sz="4900" baseline="0">
                <a:solidFill>
                  <a:schemeClr val="tx1"/>
                </a:solidFill>
              </a:defRPr>
            </a:lvl1pPr>
          </a:lstStyle>
          <a:p>
            <a:r>
              <a:rPr lang="en-US"/>
              <a:t>Divider slide — </a:t>
            </a:r>
            <a:br>
              <a:rPr lang="en-US"/>
            </a:br>
            <a:r>
              <a:rPr lang="en-US"/>
              <a:t>white background</a:t>
            </a:r>
            <a:endParaRPr/>
          </a:p>
        </p:txBody>
      </p:sp>
      <p:sp>
        <p:nvSpPr>
          <p:cNvPr id="17" name="Text Placeholder 10"/>
          <p:cNvSpPr>
            <a:spLocks noGrp="1"/>
          </p:cNvSpPr>
          <p:nvPr>
            <p:ph type="body" sz="quarter" idx="10" hasCustomPrompt="1"/>
          </p:nvPr>
        </p:nvSpPr>
        <p:spPr>
          <a:xfrm>
            <a:off x="621824" y="4805781"/>
            <a:ext cx="6917789" cy="789840"/>
          </a:xfrm>
        </p:spPr>
        <p:txBody>
          <a:bodyPr>
            <a:normAutofit/>
          </a:bodyPr>
          <a:lstStyle>
            <a:lvl1pPr marL="0" indent="0">
              <a:buNone/>
              <a:defRPr sz="2400" b="0" i="0" baseline="0">
                <a:solidFill>
                  <a:schemeClr val="tx2"/>
                </a:solidFill>
              </a:defRPr>
            </a:lvl1pPr>
          </a:lstStyle>
          <a:p>
            <a:pPr lvl="0"/>
            <a:r>
              <a:rPr lang="en-US"/>
              <a:t>Insert Subtitle here</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preserve="1" userDrawn="1">
  <p:cSld name="THANK YOU — BLUE">
    <p:bg>
      <p:bgPr>
        <a:solidFill>
          <a:schemeClr val="tx1"/>
        </a:solidFill>
        <a:effectLst/>
      </p:bgPr>
    </p:bg>
    <p:spTree>
      <p:nvGrpSpPr>
        <p:cNvPr id="1" name=""/>
        <p:cNvGrpSpPr/>
        <p:nvPr/>
      </p:nvGrpSpPr>
      <p:grpSpPr>
        <a:xfrm>
          <a:off x="0" y="0"/>
          <a:ext cx="0" cy="0"/>
          <a:chOff x="0" y="0"/>
          <a:chExt cx="0" cy="0"/>
        </a:xfrm>
      </p:grpSpPr>
      <p:sp>
        <p:nvSpPr>
          <p:cNvPr id="14" name="Text Placeholder 4"/>
          <p:cNvSpPr>
            <a:spLocks noGrp="1"/>
          </p:cNvSpPr>
          <p:nvPr>
            <p:ph type="body" sz="quarter" idx="14" hasCustomPrompt="1"/>
          </p:nvPr>
        </p:nvSpPr>
        <p:spPr>
          <a:xfrm>
            <a:off x="621824" y="5150355"/>
            <a:ext cx="4974590" cy="289831"/>
          </a:xfrm>
        </p:spPr>
        <p:txBody>
          <a:bodyPr vert="horz" lIns="0" tIns="0" rIns="0" bIns="0" rtlCol="0" anchor="t" anchorCtr="0">
            <a:noAutofit/>
          </a:bodyPr>
          <a:lstStyle>
            <a:lvl1pPr marL="0" indent="0">
              <a:lnSpc>
                <a:spcPct val="100000"/>
              </a:lnSpc>
              <a:buNone/>
              <a:defRPr lang="en-US" sz="1600" b="1" baseline="0" dirty="0" smtClean="0">
                <a:solidFill>
                  <a:schemeClr val="bg1"/>
                </a:solidFill>
                <a:latin typeface="+mj-lt"/>
                <a:ea typeface="+mj-ea"/>
                <a:cs typeface="+mj-cs"/>
              </a:defRPr>
            </a:lvl1pPr>
          </a:lstStyle>
          <a:p>
            <a:pPr lvl="0">
              <a:lnSpc>
                <a:spcPct val="90000"/>
              </a:lnSpc>
              <a:spcBef>
                <a:spcPct val="0"/>
              </a:spcBef>
            </a:pPr>
            <a:r>
              <a:rPr lang="en-US"/>
              <a:t>Name Surname</a:t>
            </a:r>
          </a:p>
        </p:txBody>
      </p:sp>
      <p:pic>
        <p:nvPicPr>
          <p:cNvPr id="24" name="Picture 23"/>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26251" y="341954"/>
            <a:ext cx="1949718" cy="746083"/>
          </a:xfrm>
          <a:prstGeom prst="rect">
            <a:avLst/>
          </a:prstGeom>
        </p:spPr>
      </p:pic>
      <p:sp>
        <p:nvSpPr>
          <p:cNvPr id="32" name="Title 1"/>
          <p:cNvSpPr>
            <a:spLocks noGrp="1"/>
          </p:cNvSpPr>
          <p:nvPr>
            <p:ph type="ctrTitle" hasCustomPrompt="1"/>
          </p:nvPr>
        </p:nvSpPr>
        <p:spPr>
          <a:xfrm>
            <a:off x="621824" y="3904341"/>
            <a:ext cx="7539613" cy="603242"/>
          </a:xfrm>
        </p:spPr>
        <p:txBody>
          <a:bodyPr anchor="b" anchorCtr="0"/>
          <a:lstStyle>
            <a:lvl1pPr algn="l">
              <a:lnSpc>
                <a:spcPct val="80000"/>
              </a:lnSpc>
              <a:defRPr sz="4900" b="1" baseline="0">
                <a:solidFill>
                  <a:schemeClr val="bg1"/>
                </a:solidFill>
              </a:defRPr>
            </a:lvl1pPr>
          </a:lstStyle>
          <a:p>
            <a:r>
              <a:rPr lang="en-US"/>
              <a:t>Thank you</a:t>
            </a:r>
          </a:p>
        </p:txBody>
      </p:sp>
      <p:sp>
        <p:nvSpPr>
          <p:cNvPr id="8" name="Text Placeholder 4"/>
          <p:cNvSpPr>
            <a:spLocks noGrp="1"/>
          </p:cNvSpPr>
          <p:nvPr>
            <p:ph type="body" sz="quarter" idx="15" hasCustomPrompt="1"/>
          </p:nvPr>
        </p:nvSpPr>
        <p:spPr>
          <a:xfrm>
            <a:off x="621824" y="5461223"/>
            <a:ext cx="4974590" cy="911567"/>
          </a:xfrm>
        </p:spPr>
        <p:txBody>
          <a:bodyPr vert="horz" lIns="0" tIns="0" rIns="0" bIns="0" rtlCol="0" anchor="t" anchorCtr="0">
            <a:noAutofit/>
          </a:bodyPr>
          <a:lstStyle>
            <a:lvl1pPr marL="0" indent="0">
              <a:lnSpc>
                <a:spcPct val="100000"/>
              </a:lnSpc>
              <a:buNone/>
              <a:defRPr lang="en-US" sz="1600" b="0" baseline="0" dirty="0" smtClean="0">
                <a:solidFill>
                  <a:schemeClr val="bg1"/>
                </a:solidFill>
                <a:latin typeface="+mj-lt"/>
                <a:ea typeface="+mj-ea"/>
                <a:cs typeface="+mj-cs"/>
              </a:defRPr>
            </a:lvl1pPr>
          </a:lstStyle>
          <a:p>
            <a:pPr lvl="0">
              <a:lnSpc>
                <a:spcPct val="90000"/>
              </a:lnSpc>
              <a:spcBef>
                <a:spcPct val="0"/>
              </a:spcBef>
            </a:pPr>
            <a:r>
              <a:rPr lang="en-US"/>
              <a:t>Contact information</a:t>
            </a:r>
          </a:p>
        </p:txBody>
      </p:sp>
      <p:pic>
        <p:nvPicPr>
          <p:cNvPr id="7" name="Picture 6"/>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421" y="-1371"/>
            <a:ext cx="12455317" cy="700531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147" userDrawn="1">
          <p15:clr>
            <a:srgbClr val="FBAE40"/>
          </p15:clr>
        </p15:guide>
        <p15:guide id="2" orient="horz" pos="147" userDrawn="1">
          <p15:clr>
            <a:srgbClr val="FBAE40"/>
          </p15:clr>
        </p15:guide>
        <p15:guide id="3" orient="horz" pos="4259" userDrawn="1">
          <p15:clr>
            <a:srgbClr val="FBAE40"/>
          </p15:clr>
        </p15:guide>
        <p15:guide id="4" pos="7687" userDrawn="1">
          <p15:clr>
            <a:srgbClr val="FBAE4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preserve="1" userDrawn="1">
  <p:cSld name="THANK YOU — WHITE">
    <p:bg>
      <p:bgPr>
        <a:solidFill>
          <a:schemeClr val="bg1"/>
        </a:solidFill>
        <a:effectLst/>
      </p:bgPr>
    </p:bg>
    <p:spTree>
      <p:nvGrpSpPr>
        <p:cNvPr id="1" name=""/>
        <p:cNvGrpSpPr/>
        <p:nvPr/>
      </p:nvGrpSpPr>
      <p:grpSpPr>
        <a:xfrm>
          <a:off x="0" y="0"/>
          <a:ext cx="0" cy="0"/>
          <a:chOff x="0" y="0"/>
          <a:chExt cx="0" cy="0"/>
        </a:xfrm>
      </p:grpSpPr>
      <p:sp>
        <p:nvSpPr>
          <p:cNvPr id="6" name="Snip Single Corner Rectangle 19"/>
          <p:cNvSpPr/>
          <p:nvPr userDrawn="1"/>
        </p:nvSpPr>
        <p:spPr bwMode="ltGray">
          <a:xfrm rot="10800000" flipH="1">
            <a:off x="227861" y="235819"/>
            <a:ext cx="11975431" cy="6533007"/>
          </a:xfrm>
          <a:custGeom>
            <a:avLst/>
            <a:gdLst>
              <a:gd name="connsiteX0" fmla="*/ 0 w 11582400"/>
              <a:gd name="connsiteY0" fmla="*/ 0 h 6172200"/>
              <a:gd name="connsiteX1" fmla="*/ 10553679 w 11582400"/>
              <a:gd name="connsiteY1" fmla="*/ 0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582400"/>
              <a:gd name="connsiteY0" fmla="*/ 0 h 6172200"/>
              <a:gd name="connsiteX1" fmla="*/ 10869685 w 11582400"/>
              <a:gd name="connsiteY1" fmla="*/ 6723 h 6172200"/>
              <a:gd name="connsiteX2" fmla="*/ 11582400 w 11582400"/>
              <a:gd name="connsiteY2" fmla="*/ 1028721 h 6172200"/>
              <a:gd name="connsiteX3" fmla="*/ 11582400 w 11582400"/>
              <a:gd name="connsiteY3" fmla="*/ 6172200 h 6172200"/>
              <a:gd name="connsiteX4" fmla="*/ 0 w 11582400"/>
              <a:gd name="connsiteY4" fmla="*/ 6172200 h 6172200"/>
              <a:gd name="connsiteX5" fmla="*/ 0 w 11582400"/>
              <a:gd name="connsiteY5" fmla="*/ 0 h 6172200"/>
              <a:gd name="connsiteX0" fmla="*/ 0 w 11609295"/>
              <a:gd name="connsiteY0" fmla="*/ 0 h 6172200"/>
              <a:gd name="connsiteX1" fmla="*/ 10869685 w 11609295"/>
              <a:gd name="connsiteY1" fmla="*/ 6723 h 6172200"/>
              <a:gd name="connsiteX2" fmla="*/ 11609295 w 11609295"/>
              <a:gd name="connsiteY2" fmla="*/ 699268 h 6172200"/>
              <a:gd name="connsiteX3" fmla="*/ 11582400 w 11609295"/>
              <a:gd name="connsiteY3" fmla="*/ 6172200 h 6172200"/>
              <a:gd name="connsiteX4" fmla="*/ 0 w 11609295"/>
              <a:gd name="connsiteY4" fmla="*/ 6172200 h 6172200"/>
              <a:gd name="connsiteX5" fmla="*/ 0 w 11609295"/>
              <a:gd name="connsiteY5" fmla="*/ 0 h 6172200"/>
              <a:gd name="connsiteX0" fmla="*/ 0 w 11609295"/>
              <a:gd name="connsiteY0" fmla="*/ 13448 h 6185648"/>
              <a:gd name="connsiteX1" fmla="*/ 11057944 w 11609295"/>
              <a:gd name="connsiteY1" fmla="*/ 0 h 6185648"/>
              <a:gd name="connsiteX2" fmla="*/ 11609295 w 11609295"/>
              <a:gd name="connsiteY2" fmla="*/ 712716 h 6185648"/>
              <a:gd name="connsiteX3" fmla="*/ 11582400 w 11609295"/>
              <a:gd name="connsiteY3" fmla="*/ 6185648 h 6185648"/>
              <a:gd name="connsiteX4" fmla="*/ 0 w 11609295"/>
              <a:gd name="connsiteY4" fmla="*/ 6185648 h 6185648"/>
              <a:gd name="connsiteX5" fmla="*/ 0 w 11609295"/>
              <a:gd name="connsiteY5" fmla="*/ 13448 h 6185648"/>
              <a:gd name="connsiteX0" fmla="*/ 0 w 11602571"/>
              <a:gd name="connsiteY0" fmla="*/ 13448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13448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0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13909 w 11602571"/>
              <a:gd name="connsiteY4" fmla="*/ 6185648 h 6185648"/>
              <a:gd name="connsiteX5" fmla="*/ 0 w 11602571"/>
              <a:gd name="connsiteY5" fmla="*/ 4385 h 6185648"/>
              <a:gd name="connsiteX0" fmla="*/ 0 w 11602571"/>
              <a:gd name="connsiteY0" fmla="*/ 4385 h 6185648"/>
              <a:gd name="connsiteX1" fmla="*/ 11057944 w 11602571"/>
              <a:gd name="connsiteY1" fmla="*/ 0 h 6185648"/>
              <a:gd name="connsiteX2" fmla="*/ 11602571 w 11602571"/>
              <a:gd name="connsiteY2" fmla="*/ 578245 h 6185648"/>
              <a:gd name="connsiteX3" fmla="*/ 11582400 w 11602571"/>
              <a:gd name="connsiteY3" fmla="*/ 6185648 h 6185648"/>
              <a:gd name="connsiteX4" fmla="*/ 9273 w 11602571"/>
              <a:gd name="connsiteY4" fmla="*/ 6181117 h 6185648"/>
              <a:gd name="connsiteX5" fmla="*/ 0 w 11602571"/>
              <a:gd name="connsiteY5" fmla="*/ 4385 h 6185648"/>
              <a:gd name="connsiteX0" fmla="*/ 0 w 11602571"/>
              <a:gd name="connsiteY0" fmla="*/ 4385 h 6190180"/>
              <a:gd name="connsiteX1" fmla="*/ 11057944 w 11602571"/>
              <a:gd name="connsiteY1" fmla="*/ 0 h 6190180"/>
              <a:gd name="connsiteX2" fmla="*/ 11602571 w 11602571"/>
              <a:gd name="connsiteY2" fmla="*/ 578245 h 6190180"/>
              <a:gd name="connsiteX3" fmla="*/ 11582400 w 11602571"/>
              <a:gd name="connsiteY3" fmla="*/ 6185648 h 6190180"/>
              <a:gd name="connsiteX4" fmla="*/ 4637 w 11602571"/>
              <a:gd name="connsiteY4" fmla="*/ 6190180 h 6190180"/>
              <a:gd name="connsiteX5" fmla="*/ 0 w 11602571"/>
              <a:gd name="connsiteY5" fmla="*/ 4385 h 6190180"/>
              <a:gd name="connsiteX0" fmla="*/ 0 w 11607230"/>
              <a:gd name="connsiteY0" fmla="*/ 4385 h 6190180"/>
              <a:gd name="connsiteX1" fmla="*/ 11057944 w 11607230"/>
              <a:gd name="connsiteY1" fmla="*/ 0 h 6190180"/>
              <a:gd name="connsiteX2" fmla="*/ 11602571 w 11607230"/>
              <a:gd name="connsiteY2" fmla="*/ 578245 h 6190180"/>
              <a:gd name="connsiteX3" fmla="*/ 11605582 w 11607230"/>
              <a:gd name="connsiteY3" fmla="*/ 6185649 h 6190180"/>
              <a:gd name="connsiteX4" fmla="*/ 4637 w 11607230"/>
              <a:gd name="connsiteY4" fmla="*/ 6190180 h 6190180"/>
              <a:gd name="connsiteX5" fmla="*/ 0 w 11607230"/>
              <a:gd name="connsiteY5" fmla="*/ 4385 h 6190180"/>
              <a:gd name="connsiteX0" fmla="*/ 0 w 11607731"/>
              <a:gd name="connsiteY0" fmla="*/ 4385 h 6190180"/>
              <a:gd name="connsiteX1" fmla="*/ 11057944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 name="connsiteX0" fmla="*/ 0 w 11607731"/>
              <a:gd name="connsiteY0" fmla="*/ 4385 h 6190180"/>
              <a:gd name="connsiteX1" fmla="*/ 11141399 w 11607731"/>
              <a:gd name="connsiteY1" fmla="*/ 0 h 6190180"/>
              <a:gd name="connsiteX2" fmla="*/ 11607207 w 11607731"/>
              <a:gd name="connsiteY2" fmla="*/ 433234 h 6190180"/>
              <a:gd name="connsiteX3" fmla="*/ 11605582 w 11607731"/>
              <a:gd name="connsiteY3" fmla="*/ 6185649 h 6190180"/>
              <a:gd name="connsiteX4" fmla="*/ 4637 w 11607731"/>
              <a:gd name="connsiteY4" fmla="*/ 6190180 h 6190180"/>
              <a:gd name="connsiteX5" fmla="*/ 0 w 11607731"/>
              <a:gd name="connsiteY5" fmla="*/ 4385 h 61901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07731" h="6190180">
                <a:moveTo>
                  <a:pt x="0" y="4385"/>
                </a:moveTo>
                <a:lnTo>
                  <a:pt x="11141399" y="0"/>
                </a:lnTo>
                <a:lnTo>
                  <a:pt x="11607207" y="433234"/>
                </a:lnTo>
                <a:cubicBezTo>
                  <a:pt x="11600483" y="2302368"/>
                  <a:pt x="11612306" y="4316515"/>
                  <a:pt x="11605582" y="6185649"/>
                </a:cubicBezTo>
                <a:lnTo>
                  <a:pt x="4637" y="6190180"/>
                </a:lnTo>
                <a:cubicBezTo>
                  <a:pt x="1" y="4129759"/>
                  <a:pt x="4636" y="2064806"/>
                  <a:pt x="0" y="4385"/>
                </a:cubicBezTo>
                <a:close/>
              </a:path>
            </a:pathLst>
          </a:custGeom>
          <a:noFill/>
          <a:ln w="38100">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sz="1400"/>
          </a:p>
        </p:txBody>
      </p:sp>
      <p:sp>
        <p:nvSpPr>
          <p:cNvPr id="7" name="Text Placeholder 4"/>
          <p:cNvSpPr>
            <a:spLocks noGrp="1"/>
          </p:cNvSpPr>
          <p:nvPr>
            <p:ph type="body" sz="quarter" idx="14" hasCustomPrompt="1"/>
          </p:nvPr>
        </p:nvSpPr>
        <p:spPr>
          <a:xfrm>
            <a:off x="621824" y="5150355"/>
            <a:ext cx="4974590" cy="289831"/>
          </a:xfrm>
        </p:spPr>
        <p:txBody>
          <a:bodyPr vert="horz" lIns="0" tIns="0" rIns="0" bIns="0" rtlCol="0" anchor="t" anchorCtr="0">
            <a:noAutofit/>
          </a:bodyPr>
          <a:lstStyle>
            <a:lvl1pPr marL="0" indent="0">
              <a:lnSpc>
                <a:spcPct val="100000"/>
              </a:lnSpc>
              <a:buNone/>
              <a:defRPr lang="en-US" sz="1600" b="1" baseline="0" dirty="0" smtClean="0">
                <a:solidFill>
                  <a:schemeClr val="tx2"/>
                </a:solidFill>
                <a:latin typeface="+mj-lt"/>
                <a:ea typeface="+mj-ea"/>
                <a:cs typeface="+mj-cs"/>
              </a:defRPr>
            </a:lvl1pPr>
          </a:lstStyle>
          <a:p>
            <a:pPr lvl="0">
              <a:lnSpc>
                <a:spcPct val="90000"/>
              </a:lnSpc>
              <a:spcBef>
                <a:spcPct val="0"/>
              </a:spcBef>
            </a:pPr>
            <a:r>
              <a:rPr lang="en-US"/>
              <a:t>Name Surname</a:t>
            </a:r>
          </a:p>
        </p:txBody>
      </p:sp>
      <p:pic>
        <p:nvPicPr>
          <p:cNvPr id="8" name="Picture 7"/>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426250" y="341954"/>
            <a:ext cx="1949717" cy="746083"/>
          </a:xfrm>
          <a:prstGeom prst="rect">
            <a:avLst/>
          </a:prstGeom>
        </p:spPr>
      </p:pic>
      <p:sp>
        <p:nvSpPr>
          <p:cNvPr id="9" name="Title 1"/>
          <p:cNvSpPr>
            <a:spLocks noGrp="1"/>
          </p:cNvSpPr>
          <p:nvPr>
            <p:ph type="ctrTitle" hasCustomPrompt="1"/>
          </p:nvPr>
        </p:nvSpPr>
        <p:spPr>
          <a:xfrm>
            <a:off x="621824" y="3904341"/>
            <a:ext cx="7539613" cy="603242"/>
          </a:xfrm>
        </p:spPr>
        <p:txBody>
          <a:bodyPr anchor="b" anchorCtr="0"/>
          <a:lstStyle>
            <a:lvl1pPr algn="l">
              <a:lnSpc>
                <a:spcPct val="80000"/>
              </a:lnSpc>
              <a:defRPr sz="4900" b="1" baseline="0">
                <a:solidFill>
                  <a:schemeClr val="tx1"/>
                </a:solidFill>
              </a:defRPr>
            </a:lvl1pPr>
          </a:lstStyle>
          <a:p>
            <a:r>
              <a:rPr lang="en-US"/>
              <a:t>Thank you</a:t>
            </a:r>
          </a:p>
        </p:txBody>
      </p:sp>
      <p:sp>
        <p:nvSpPr>
          <p:cNvPr id="10" name="Text Placeholder 4"/>
          <p:cNvSpPr>
            <a:spLocks noGrp="1"/>
          </p:cNvSpPr>
          <p:nvPr>
            <p:ph type="body" sz="quarter" idx="15" hasCustomPrompt="1"/>
          </p:nvPr>
        </p:nvSpPr>
        <p:spPr>
          <a:xfrm>
            <a:off x="621824" y="5461223"/>
            <a:ext cx="4974590" cy="911567"/>
          </a:xfrm>
        </p:spPr>
        <p:txBody>
          <a:bodyPr vert="horz" lIns="0" tIns="0" rIns="0" bIns="0" rtlCol="0" anchor="t" anchorCtr="0">
            <a:noAutofit/>
          </a:bodyPr>
          <a:lstStyle>
            <a:lvl1pPr marL="0" indent="0">
              <a:lnSpc>
                <a:spcPct val="100000"/>
              </a:lnSpc>
              <a:buNone/>
              <a:defRPr lang="en-US" sz="1600" b="0" baseline="0" dirty="0" smtClean="0">
                <a:solidFill>
                  <a:schemeClr val="tx2"/>
                </a:solidFill>
                <a:latin typeface="+mj-lt"/>
                <a:ea typeface="+mj-ea"/>
                <a:cs typeface="+mj-cs"/>
              </a:defRPr>
            </a:lvl1pPr>
          </a:lstStyle>
          <a:p>
            <a:pPr lvl="0">
              <a:lnSpc>
                <a:spcPct val="90000"/>
              </a:lnSpc>
              <a:spcBef>
                <a:spcPct val="0"/>
              </a:spcBef>
            </a:pPr>
            <a:r>
              <a:rPr lang="en-US"/>
              <a:t>Contact information</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a:t>Click icon to add picture</a:t>
            </a:r>
            <a:endParaRPr lang="en-US" dirty="0"/>
          </a:p>
        </p:txBody>
      </p:sp>
    </p:spTree>
    <p:extLst>
      <p:ext uri="{BB962C8B-B14F-4D97-AF65-F5344CB8AC3E}">
        <p14:creationId xmlns:p14="http://schemas.microsoft.com/office/powerpoint/2010/main" val="3216358242"/>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311556723"/>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256753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2996245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925069136"/>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Tree>
    <p:extLst>
      <p:ext uri="{BB962C8B-B14F-4D97-AF65-F5344CB8AC3E}">
        <p14:creationId xmlns:p14="http://schemas.microsoft.com/office/powerpoint/2010/main" val="34829696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854551816"/>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18501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93085882"/>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595915" y="1464074"/>
            <a:ext cx="11239464" cy="2354277"/>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5081059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10943357" cy="442604"/>
          </a:xfrm>
        </p:spPr>
        <p:txBody>
          <a:bodyPr tIns="64008"/>
          <a:lstStyle>
            <a:lvl1pPr>
              <a:defRPr sz="2448"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6422245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45501025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8678132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2"/>
      </p:bgRef>
    </p:bg>
    <p:spTree>
      <p:nvGrpSpPr>
        <p:cNvPr id="1" name=""/>
        <p:cNvGrpSpPr/>
        <p:nvPr/>
      </p:nvGrpSpPr>
      <p:grpSpPr>
        <a:xfrm>
          <a:off x="0" y="0"/>
          <a:ext cx="0" cy="0"/>
          <a:chOff x="0" y="0"/>
          <a:chExt cx="0" cy="0"/>
        </a:xfrm>
      </p:grpSpPr>
      <p:sp>
        <p:nvSpPr>
          <p:cNvPr id="141" name="Rectangle 140"/>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2"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5"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7"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0"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3"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5"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80"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8"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91404198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01319586"/>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5784415"/>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2886365969"/>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4091931630"/>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6816524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userDrawn="1">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109252056"/>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159199336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2809030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61863663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1383227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979381609"/>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14010967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41903841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22771056"/>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394411027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133736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63811275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Walkin (event nam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1211264"/>
            <a:ext cx="9143936" cy="1828800"/>
          </a:xfrm>
          <a:noFill/>
        </p:spPr>
        <p:txBody>
          <a:bodyPr lIns="146304" tIns="91440" rIns="146304" bIns="91440" anchor="b" anchorCtr="0"/>
          <a:lstStyle>
            <a:lvl1pPr>
              <a:defRPr sz="5400" spc="-100" baseline="0">
                <a:gradFill>
                  <a:gsLst>
                    <a:gs pos="62564">
                      <a:schemeClr val="tx1"/>
                    </a:gs>
                    <a:gs pos="55000">
                      <a:schemeClr val="tx1"/>
                    </a:gs>
                  </a:gsLst>
                  <a:lin ang="5400000" scaled="0"/>
                </a:gradFill>
              </a:defRPr>
            </a:lvl1pPr>
          </a:lstStyle>
          <a:p>
            <a:r>
              <a:rPr lang="en-US" dirty="0"/>
              <a:t>Event name</a:t>
            </a:r>
          </a:p>
        </p:txBody>
      </p:sp>
      <p:sp>
        <p:nvSpPr>
          <p:cNvPr id="5" name="Text Placeholder 4"/>
          <p:cNvSpPr>
            <a:spLocks noGrp="1"/>
          </p:cNvSpPr>
          <p:nvPr>
            <p:ph type="body" sz="quarter" idx="12" hasCustomPrompt="1"/>
          </p:nvPr>
        </p:nvSpPr>
        <p:spPr>
          <a:xfrm>
            <a:off x="274701" y="3040063"/>
            <a:ext cx="9143937" cy="730183"/>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Date</a:t>
            </a:r>
          </a:p>
        </p:txBody>
      </p:sp>
      <p:sp>
        <p:nvSpPr>
          <p:cNvPr id="3" name="Text Placeholder 2"/>
          <p:cNvSpPr>
            <a:spLocks noGrp="1"/>
          </p:cNvSpPr>
          <p:nvPr>
            <p:ph type="body" sz="quarter" idx="13" hasCustomPrompt="1"/>
          </p:nvPr>
        </p:nvSpPr>
        <p:spPr>
          <a:xfrm>
            <a:off x="274639" y="3770246"/>
            <a:ext cx="9144000" cy="461665"/>
          </a:xfrm>
        </p:spPr>
        <p:txBody>
          <a:bodyPr/>
          <a:lstStyle>
            <a:lvl1pPr marL="0" indent="0">
              <a:buNone/>
              <a:defRPr lang="en-US" sz="2000" kern="1200" spc="0" baseline="0" dirty="0" smtClean="0">
                <a:gradFill>
                  <a:gsLst>
                    <a:gs pos="91000">
                      <a:schemeClr val="tx1"/>
                    </a:gs>
                    <a:gs pos="0">
                      <a:schemeClr val="tx1"/>
                    </a:gs>
                  </a:gsLst>
                  <a:lin ang="5400000" scaled="0"/>
                </a:gradFill>
                <a:latin typeface="Segoe UI" panose="020B0502040204020203" pitchFamily="34" charset="0"/>
                <a:ea typeface="+mn-ea"/>
                <a:cs typeface="Segoe UI" panose="020B0502040204020203" pitchFamily="34" charset="0"/>
              </a:defRPr>
            </a:lvl1pPr>
          </a:lstStyle>
          <a:p>
            <a:r>
              <a:rPr lang="en-US" dirty="0"/>
              <a:t>Optional (City, State or venue)</a:t>
            </a:r>
          </a:p>
        </p:txBody>
      </p:sp>
      <p:pic>
        <p:nvPicPr>
          <p:cNvPr id="141" name="Picture 140"/>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09393157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74702" y="2125678"/>
            <a:ext cx="9143936" cy="1828786"/>
          </a:xfrm>
          <a:noFill/>
        </p:spPr>
        <p:txBody>
          <a:bodyPr lIns="146304" tIns="91440" rIns="146304" bIns="91440" anchor="t" anchorCtr="0"/>
          <a:lstStyle>
            <a:lvl1pPr>
              <a:defRPr sz="5400" spc="-100" baseline="0">
                <a:gradFill>
                  <a:gsLst>
                    <a:gs pos="62564">
                      <a:schemeClr val="tx1"/>
                    </a:gs>
                    <a:gs pos="55000">
                      <a:schemeClr val="tx1"/>
                    </a:gs>
                  </a:gsLst>
                  <a:lin ang="5400000" scaled="0"/>
                </a:gradFill>
              </a:defRPr>
            </a:lvl1pPr>
          </a:lstStyle>
          <a:p>
            <a:r>
              <a:rPr lang="en-US" dirty="0"/>
              <a:t>Presentation title</a:t>
            </a:r>
          </a:p>
        </p:txBody>
      </p:sp>
      <p:sp>
        <p:nvSpPr>
          <p:cNvPr id="5" name="Text Placeholder 4"/>
          <p:cNvSpPr>
            <a:spLocks noGrp="1"/>
          </p:cNvSpPr>
          <p:nvPr>
            <p:ph type="body" sz="quarter" idx="12" hasCustomPrompt="1"/>
          </p:nvPr>
        </p:nvSpPr>
        <p:spPr>
          <a:xfrm>
            <a:off x="274701" y="3955786"/>
            <a:ext cx="7315137" cy="1828007"/>
          </a:xfrm>
          <a:noFill/>
        </p:spPr>
        <p:txBody>
          <a:bodyPr lIns="164592" tIns="109728" rIns="164592" bIns="109728">
            <a:noAutofit/>
          </a:bodyPr>
          <a:lstStyle>
            <a:lvl1pPr marL="0" indent="0">
              <a:spcBef>
                <a:spcPts val="0"/>
              </a:spcBef>
              <a:buNone/>
              <a:defRPr sz="3200" spc="0" baseline="0">
                <a:gradFill>
                  <a:gsLst>
                    <a:gs pos="91000">
                      <a:schemeClr val="tx1"/>
                    </a:gs>
                    <a:gs pos="0">
                      <a:schemeClr val="tx1"/>
                    </a:gs>
                  </a:gsLst>
                  <a:lin ang="5400000" scaled="0"/>
                </a:gradFill>
                <a:latin typeface="+mn-lt"/>
              </a:defRPr>
            </a:lvl1pPr>
          </a:lstStyle>
          <a:p>
            <a:pPr lvl="0"/>
            <a:r>
              <a:rPr lang="en-US" dirty="0"/>
              <a:t>Speaker name</a:t>
            </a:r>
          </a:p>
        </p:txBody>
      </p:sp>
      <p:pic>
        <p:nvPicPr>
          <p:cNvPr id="140" name="Picture 139"/>
          <p:cNvPicPr>
            <a:picLocks noChangeAspect="1"/>
          </p:cNvPicPr>
          <p:nvPr userDrawn="1"/>
        </p:nvPicPr>
        <p:blipFill>
          <a:blip r:embed="rId2"/>
          <a:stretch>
            <a:fillRect/>
          </a:stretch>
        </p:blipFill>
        <p:spPr bwMode="black">
          <a:xfrm>
            <a:off x="457200" y="481082"/>
            <a:ext cx="1483418" cy="310896"/>
          </a:xfrm>
          <a:prstGeom prst="rect">
            <a:avLst/>
          </a:prstGeom>
        </p:spPr>
      </p:pic>
      <p:grpSp>
        <p:nvGrpSpPr>
          <p:cNvPr id="104" name="Group 103"/>
          <p:cNvGrpSpPr>
            <a:grpSpLocks noChangeAspect="1"/>
          </p:cNvGrpSpPr>
          <p:nvPr userDrawn="1"/>
        </p:nvGrpSpPr>
        <p:grpSpPr bwMode="gray">
          <a:xfrm>
            <a:off x="5788926" y="4224320"/>
            <a:ext cx="6647549" cy="2770205"/>
            <a:chOff x="5788926" y="4224320"/>
            <a:chExt cx="6647549" cy="2770205"/>
          </a:xfrm>
        </p:grpSpPr>
        <p:sp>
          <p:nvSpPr>
            <p:cNvPr id="105" name="Freeform: Shape 104"/>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6"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7"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8"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0"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2"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0"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9"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1"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3"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1"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6"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9"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2"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3"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4"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8"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9"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409864791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square photo">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bwMode="auto">
          <a:xfrm>
            <a:off x="274702" y="2119178"/>
            <a:ext cx="4937760" cy="1835285"/>
          </a:xfrm>
          <a:noFill/>
        </p:spPr>
        <p:txBody>
          <a:bodyPr lIns="146304" tIns="91440" rIns="146304" bIns="91440" anchor="t" anchorCtr="0"/>
          <a:lstStyle>
            <a:lvl1pPr>
              <a:defRPr sz="4800" spc="-100" baseline="0">
                <a:gradFill>
                  <a:gsLst>
                    <a:gs pos="74359">
                      <a:schemeClr val="tx1"/>
                    </a:gs>
                    <a:gs pos="57576">
                      <a:schemeClr val="tx1"/>
                    </a:gs>
                  </a:gsLst>
                  <a:lin ang="5400000" scaled="0"/>
                </a:gradFill>
              </a:defRPr>
            </a:lvl1pPr>
          </a:lstStyle>
          <a:p>
            <a:r>
              <a:rPr lang="en-US" dirty="0"/>
              <a:t>Presentation title</a:t>
            </a:r>
          </a:p>
        </p:txBody>
      </p:sp>
      <p:sp>
        <p:nvSpPr>
          <p:cNvPr id="3" name="Text Placeholder 2"/>
          <p:cNvSpPr>
            <a:spLocks noGrp="1"/>
          </p:cNvSpPr>
          <p:nvPr>
            <p:ph type="body" sz="quarter" idx="14" hasCustomPrompt="1"/>
          </p:nvPr>
        </p:nvSpPr>
        <p:spPr bwMode="auto">
          <a:xfrm>
            <a:off x="273050" y="3954463"/>
            <a:ext cx="4937760" cy="731528"/>
          </a:xfrm>
        </p:spPr>
        <p:txBody>
          <a:bodyPr lIns="164592" tIns="109728" rIns="164592" bIns="109728">
            <a:noAutofit/>
          </a:bodyPr>
          <a:lstStyle>
            <a:lvl1pPr marL="0" indent="0">
              <a:spcBef>
                <a:spcPts val="0"/>
              </a:spcBef>
              <a:buNone/>
              <a:defRPr lang="en-US" sz="3200" kern="1200" spc="0" baseline="0" dirty="0">
                <a:gradFill>
                  <a:gsLst>
                    <a:gs pos="91000">
                      <a:schemeClr val="tx1"/>
                    </a:gs>
                    <a:gs pos="0">
                      <a:schemeClr val="tx1"/>
                    </a:gs>
                  </a:gsLst>
                  <a:lin ang="5400000" scaled="0"/>
                </a:gradFill>
                <a:latin typeface="+mn-lt"/>
                <a:ea typeface="+mn-ea"/>
                <a:cs typeface="+mn-cs"/>
              </a:defRPr>
            </a:lvl1pPr>
          </a:lstStyle>
          <a:p>
            <a:pPr marL="0" marR="0" lvl="0" indent="0" algn="l" defTabSz="932742" rtl="0" eaLnBrk="1" fontAlgn="auto" latinLnBrk="0" hangingPunct="1">
              <a:lnSpc>
                <a:spcPct val="90000"/>
              </a:lnSpc>
              <a:spcBef>
                <a:spcPts val="0"/>
              </a:spcBef>
              <a:spcAft>
                <a:spcPts val="0"/>
              </a:spcAft>
              <a:buClrTx/>
              <a:buSzPct val="90000"/>
              <a:buFont typeface="Arial" pitchFamily="34" charset="0"/>
              <a:buNone/>
              <a:tabLst/>
            </a:pPr>
            <a:r>
              <a:rPr lang="en-US" dirty="0"/>
              <a:t>Speaker name</a:t>
            </a:r>
          </a:p>
        </p:txBody>
      </p:sp>
      <p:sp>
        <p:nvSpPr>
          <p:cNvPr id="8" name="Rectangle 7"/>
          <p:cNvSpPr/>
          <p:nvPr userDrawn="1"/>
        </p:nvSpPr>
        <p:spPr bwMode="gray">
          <a:xfrm>
            <a:off x="5441950" y="0"/>
            <a:ext cx="6994525" cy="699452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42" name="MS logo gray - EMF"/>
          <p:cNvPicPr>
            <a:picLocks noChangeAspect="1"/>
          </p:cNvPicPr>
          <p:nvPr userDrawn="1"/>
        </p:nvPicPr>
        <p:blipFill>
          <a:blip r:embed="rId2"/>
          <a:stretch>
            <a:fillRect/>
          </a:stretch>
        </p:blipFill>
        <p:spPr bwMode="black">
          <a:xfrm>
            <a:off x="463116" y="479425"/>
            <a:ext cx="1451843" cy="310896"/>
          </a:xfrm>
          <a:prstGeom prst="rect">
            <a:avLst/>
          </a:prstGeom>
        </p:spPr>
      </p:pic>
      <p:grpSp>
        <p:nvGrpSpPr>
          <p:cNvPr id="105" name="Group 104"/>
          <p:cNvGrpSpPr>
            <a:grpSpLocks noChangeAspect="1"/>
          </p:cNvGrpSpPr>
          <p:nvPr userDrawn="1"/>
        </p:nvGrpSpPr>
        <p:grpSpPr bwMode="gray">
          <a:xfrm>
            <a:off x="5788926" y="4224320"/>
            <a:ext cx="6647549" cy="2770205"/>
            <a:chOff x="5788926" y="4224320"/>
            <a:chExt cx="6647549" cy="2770205"/>
          </a:xfrm>
        </p:grpSpPr>
        <p:sp>
          <p:nvSpPr>
            <p:cNvPr id="106" name="Freeform: Shape 105"/>
            <p:cNvSpPr/>
            <p:nvPr userDrawn="1"/>
          </p:nvSpPr>
          <p:spPr bwMode="gray">
            <a:xfrm>
              <a:off x="5788926" y="5758835"/>
              <a:ext cx="2577047" cy="1235690"/>
            </a:xfrm>
            <a:custGeom>
              <a:avLst/>
              <a:gdLst>
                <a:gd name="connsiteX0" fmla="*/ 1214715 w 2577047"/>
                <a:gd name="connsiteY0" fmla="*/ 0 h 1235690"/>
                <a:gd name="connsiteX1" fmla="*/ 1914672 w 2577047"/>
                <a:gd name="connsiteY1" fmla="*/ 468064 h 1235690"/>
                <a:gd name="connsiteX2" fmla="*/ 2060300 w 2577047"/>
                <a:gd name="connsiteY2" fmla="*/ 446221 h 1235690"/>
                <a:gd name="connsiteX3" fmla="*/ 2577047 w 2577047"/>
                <a:gd name="connsiteY3" fmla="*/ 957972 h 1235690"/>
                <a:gd name="connsiteX4" fmla="*/ 2495620 w 2577047"/>
                <a:gd name="connsiteY4" fmla="*/ 1235690 h 1235690"/>
                <a:gd name="connsiteX5" fmla="*/ 1889591 w 2577047"/>
                <a:gd name="connsiteY5" fmla="*/ 1235690 h 1235690"/>
                <a:gd name="connsiteX6" fmla="*/ 1799319 w 2577047"/>
                <a:gd name="connsiteY6" fmla="*/ 1235690 h 1235690"/>
                <a:gd name="connsiteX7" fmla="*/ 31390 w 2577047"/>
                <a:gd name="connsiteY7" fmla="*/ 1235690 h 1235690"/>
                <a:gd name="connsiteX8" fmla="*/ 9264 w 2577047"/>
                <a:gd name="connsiteY8" fmla="*/ 1164413 h 1235690"/>
                <a:gd name="connsiteX9" fmla="*/ 0 w 2577047"/>
                <a:gd name="connsiteY9" fmla="*/ 1072517 h 1235690"/>
                <a:gd name="connsiteX10" fmla="*/ 455981 w 2577047"/>
                <a:gd name="connsiteY10" fmla="*/ 616536 h 1235690"/>
                <a:gd name="connsiteX11" fmla="*/ 459500 w 2577047"/>
                <a:gd name="connsiteY11" fmla="*/ 616891 h 1235690"/>
                <a:gd name="connsiteX12" fmla="*/ 459640 w 2577047"/>
                <a:gd name="connsiteY12" fmla="*/ 615506 h 1235690"/>
                <a:gd name="connsiteX13" fmla="*/ 720719 w 2577047"/>
                <a:gd name="connsiteY13" fmla="*/ 182302 h 1235690"/>
                <a:gd name="connsiteX14" fmla="*/ 739060 w 2577047"/>
                <a:gd name="connsiteY14" fmla="*/ 169592 h 1235690"/>
                <a:gd name="connsiteX15" fmla="*/ 747661 w 2577047"/>
                <a:gd name="connsiteY15" fmla="*/ 161263 h 1235690"/>
                <a:gd name="connsiteX16" fmla="*/ 1214715 w 2577047"/>
                <a:gd name="connsiteY16" fmla="*/ 0 h 12356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577047" h="1235690">
                  <a:moveTo>
                    <a:pt x="1214715" y="0"/>
                  </a:moveTo>
                  <a:cubicBezTo>
                    <a:pt x="1532592" y="0"/>
                    <a:pt x="1803493" y="191906"/>
                    <a:pt x="1914672" y="468064"/>
                  </a:cubicBezTo>
                  <a:cubicBezTo>
                    <a:pt x="1961649" y="454022"/>
                    <a:pt x="2010192" y="446221"/>
                    <a:pt x="2060300" y="446221"/>
                  </a:cubicBezTo>
                  <a:cubicBezTo>
                    <a:pt x="2346860" y="446221"/>
                    <a:pt x="2577047" y="675573"/>
                    <a:pt x="2577047" y="957972"/>
                  </a:cubicBezTo>
                  <a:cubicBezTo>
                    <a:pt x="2577047" y="1060946"/>
                    <a:pt x="2547295" y="1156119"/>
                    <a:pt x="2495620" y="1235690"/>
                  </a:cubicBezTo>
                  <a:cubicBezTo>
                    <a:pt x="2495620" y="1235690"/>
                    <a:pt x="2495620" y="1235690"/>
                    <a:pt x="1889591" y="1235690"/>
                  </a:cubicBezTo>
                  <a:lnTo>
                    <a:pt x="1799319" y="1235690"/>
                  </a:lnTo>
                  <a:lnTo>
                    <a:pt x="31390" y="1235690"/>
                  </a:lnTo>
                  <a:lnTo>
                    <a:pt x="9264" y="1164413"/>
                  </a:lnTo>
                  <a:cubicBezTo>
                    <a:pt x="3190" y="1134730"/>
                    <a:pt x="0" y="1103996"/>
                    <a:pt x="0" y="1072517"/>
                  </a:cubicBezTo>
                  <a:cubicBezTo>
                    <a:pt x="0" y="820686"/>
                    <a:pt x="204150" y="616536"/>
                    <a:pt x="455981" y="616536"/>
                  </a:cubicBezTo>
                  <a:lnTo>
                    <a:pt x="459500" y="616891"/>
                  </a:lnTo>
                  <a:lnTo>
                    <a:pt x="459640" y="615506"/>
                  </a:lnTo>
                  <a:cubicBezTo>
                    <a:pt x="495067" y="442379"/>
                    <a:pt x="589371" y="290700"/>
                    <a:pt x="720719" y="182302"/>
                  </a:cubicBezTo>
                  <a:lnTo>
                    <a:pt x="739060" y="169592"/>
                  </a:lnTo>
                  <a:lnTo>
                    <a:pt x="747661" y="161263"/>
                  </a:lnTo>
                  <a:cubicBezTo>
                    <a:pt x="876480" y="60556"/>
                    <a:pt x="1038551" y="0"/>
                    <a:pt x="1214715" y="0"/>
                  </a:cubicBezTo>
                  <a:close/>
                </a:path>
              </a:pathLst>
            </a:cu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107" name="Freeform 6"/>
            <p:cNvSpPr>
              <a:spLocks/>
            </p:cNvSpPr>
            <p:nvPr/>
          </p:nvSpPr>
          <p:spPr bwMode="gray">
            <a:xfrm>
              <a:off x="8422506" y="4305084"/>
              <a:ext cx="2008331" cy="1846803"/>
            </a:xfrm>
            <a:custGeom>
              <a:avLst/>
              <a:gdLst>
                <a:gd name="T0" fmla="*/ 948 w 1281"/>
                <a:gd name="T1" fmla="*/ 6 h 1185"/>
                <a:gd name="T2" fmla="*/ 641 w 1281"/>
                <a:gd name="T3" fmla="*/ 168 h 1185"/>
                <a:gd name="T4" fmla="*/ 333 w 1281"/>
                <a:gd name="T5" fmla="*/ 6 h 1185"/>
                <a:gd name="T6" fmla="*/ 10 w 1281"/>
                <a:gd name="T7" fmla="*/ 362 h 1185"/>
                <a:gd name="T8" fmla="*/ 641 w 1281"/>
                <a:gd name="T9" fmla="*/ 1185 h 1185"/>
                <a:gd name="T10" fmla="*/ 641 w 1281"/>
                <a:gd name="T11" fmla="*/ 1184 h 1185"/>
                <a:gd name="T12" fmla="*/ 641 w 1281"/>
                <a:gd name="T13" fmla="*/ 1185 h 1185"/>
                <a:gd name="T14" fmla="*/ 1272 w 1281"/>
                <a:gd name="T15" fmla="*/ 361 h 1185"/>
                <a:gd name="T16" fmla="*/ 948 w 1281"/>
                <a:gd name="T17" fmla="*/ 6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1" h="1185">
                  <a:moveTo>
                    <a:pt x="948" y="6"/>
                  </a:moveTo>
                  <a:cubicBezTo>
                    <a:pt x="820" y="0"/>
                    <a:pt x="703" y="65"/>
                    <a:pt x="641" y="168"/>
                  </a:cubicBezTo>
                  <a:cubicBezTo>
                    <a:pt x="578" y="65"/>
                    <a:pt x="461" y="0"/>
                    <a:pt x="333" y="6"/>
                  </a:cubicBezTo>
                  <a:cubicBezTo>
                    <a:pt x="144" y="15"/>
                    <a:pt x="0" y="175"/>
                    <a:pt x="10" y="362"/>
                  </a:cubicBezTo>
                  <a:cubicBezTo>
                    <a:pt x="19" y="548"/>
                    <a:pt x="641" y="1185"/>
                    <a:pt x="641" y="1185"/>
                  </a:cubicBezTo>
                  <a:cubicBezTo>
                    <a:pt x="641" y="1185"/>
                    <a:pt x="641" y="1185"/>
                    <a:pt x="641" y="1184"/>
                  </a:cubicBezTo>
                  <a:cubicBezTo>
                    <a:pt x="641" y="1185"/>
                    <a:pt x="641" y="1185"/>
                    <a:pt x="641" y="1185"/>
                  </a:cubicBezTo>
                  <a:cubicBezTo>
                    <a:pt x="641" y="1185"/>
                    <a:pt x="1263" y="548"/>
                    <a:pt x="1272" y="361"/>
                  </a:cubicBezTo>
                  <a:cubicBezTo>
                    <a:pt x="1281" y="174"/>
                    <a:pt x="1137" y="15"/>
                    <a:pt x="948" y="6"/>
                  </a:cubicBezTo>
                  <a:close/>
                </a:path>
              </a:pathLst>
            </a:custGeom>
            <a:solidFill>
              <a:srgbClr val="3393D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108" name="Rectangle 7"/>
            <p:cNvSpPr>
              <a:spLocks noChangeArrowheads="1"/>
            </p:cNvSpPr>
            <p:nvPr/>
          </p:nvSpPr>
          <p:spPr bwMode="gray">
            <a:xfrm>
              <a:off x="9601660" y="4515070"/>
              <a:ext cx="573425"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09" name="Rectangle 8"/>
            <p:cNvSpPr>
              <a:spLocks noChangeArrowheads="1"/>
            </p:cNvSpPr>
            <p:nvPr/>
          </p:nvSpPr>
          <p:spPr bwMode="gray">
            <a:xfrm>
              <a:off x="8640568" y="4224320"/>
              <a:ext cx="576116" cy="1445676"/>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0" name="Rectangle 9"/>
            <p:cNvSpPr>
              <a:spLocks noChangeArrowheads="1"/>
            </p:cNvSpPr>
            <p:nvPr/>
          </p:nvSpPr>
          <p:spPr bwMode="gray">
            <a:xfrm>
              <a:off x="9771264" y="4698135"/>
              <a:ext cx="573425" cy="1445676"/>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1" name="Rectangle 10"/>
            <p:cNvSpPr>
              <a:spLocks noChangeArrowheads="1"/>
            </p:cNvSpPr>
            <p:nvPr/>
          </p:nvSpPr>
          <p:spPr bwMode="gray">
            <a:xfrm>
              <a:off x="9351291" y="4843510"/>
              <a:ext cx="320365" cy="1397218"/>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2" name="Rectangle 11"/>
            <p:cNvSpPr>
              <a:spLocks noChangeArrowheads="1"/>
            </p:cNvSpPr>
            <p:nvPr/>
          </p:nvSpPr>
          <p:spPr bwMode="gray">
            <a:xfrm>
              <a:off x="8505962" y="4708904"/>
              <a:ext cx="309596" cy="1292224"/>
            </a:xfrm>
            <a:prstGeom prst="rect">
              <a:avLst/>
            </a:prstGeom>
            <a:solidFill>
              <a:srgbClr val="00488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3" name="Rectangle 12"/>
            <p:cNvSpPr>
              <a:spLocks noChangeArrowheads="1"/>
            </p:cNvSpPr>
            <p:nvPr/>
          </p:nvSpPr>
          <p:spPr bwMode="gray">
            <a:xfrm>
              <a:off x="8780559" y="4576988"/>
              <a:ext cx="570732" cy="1518363"/>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4" name="Freeform 13"/>
            <p:cNvSpPr>
              <a:spLocks/>
            </p:cNvSpPr>
            <p:nvPr/>
          </p:nvSpPr>
          <p:spPr bwMode="gray">
            <a:xfrm>
              <a:off x="8842479" y="4665830"/>
              <a:ext cx="446894" cy="78073"/>
            </a:xfrm>
            <a:custGeom>
              <a:avLst/>
              <a:gdLst>
                <a:gd name="T0" fmla="*/ 24 w 286"/>
                <a:gd name="T1" fmla="*/ 0 h 50"/>
                <a:gd name="T2" fmla="*/ 0 w 286"/>
                <a:gd name="T3" fmla="*/ 22 h 50"/>
                <a:gd name="T4" fmla="*/ 0 w 286"/>
                <a:gd name="T5" fmla="*/ 28 h 50"/>
                <a:gd name="T6" fmla="*/ 24 w 286"/>
                <a:gd name="T7" fmla="*/ 50 h 50"/>
                <a:gd name="T8" fmla="*/ 262 w 286"/>
                <a:gd name="T9" fmla="*/ 50 h 50"/>
                <a:gd name="T10" fmla="*/ 286 w 286"/>
                <a:gd name="T11" fmla="*/ 28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8"/>
                    <a:pt x="0" y="28"/>
                    <a:pt x="0" y="28"/>
                  </a:cubicBezTo>
                  <a:cubicBezTo>
                    <a:pt x="0" y="28"/>
                    <a:pt x="0" y="50"/>
                    <a:pt x="24" y="50"/>
                  </a:cubicBezTo>
                  <a:cubicBezTo>
                    <a:pt x="262" y="50"/>
                    <a:pt x="262" y="50"/>
                    <a:pt x="262" y="50"/>
                  </a:cubicBezTo>
                  <a:cubicBezTo>
                    <a:pt x="262" y="50"/>
                    <a:pt x="286" y="50"/>
                    <a:pt x="286" y="28"/>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5" name="Freeform 14"/>
            <p:cNvSpPr>
              <a:spLocks/>
            </p:cNvSpPr>
            <p:nvPr/>
          </p:nvSpPr>
          <p:spPr bwMode="gray">
            <a:xfrm>
              <a:off x="8842479" y="4805821"/>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6" name="Freeform 15"/>
            <p:cNvSpPr>
              <a:spLocks/>
            </p:cNvSpPr>
            <p:nvPr/>
          </p:nvSpPr>
          <p:spPr bwMode="gray">
            <a:xfrm>
              <a:off x="8842479" y="4943118"/>
              <a:ext cx="446894" cy="78073"/>
            </a:xfrm>
            <a:custGeom>
              <a:avLst/>
              <a:gdLst>
                <a:gd name="T0" fmla="*/ 24 w 286"/>
                <a:gd name="T1" fmla="*/ 0 h 50"/>
                <a:gd name="T2" fmla="*/ 0 w 286"/>
                <a:gd name="T3" fmla="*/ 24 h 50"/>
                <a:gd name="T4" fmla="*/ 0 w 286"/>
                <a:gd name="T5" fmla="*/ 28 h 50"/>
                <a:gd name="T6" fmla="*/ 24 w 286"/>
                <a:gd name="T7" fmla="*/ 50 h 50"/>
                <a:gd name="T8" fmla="*/ 262 w 286"/>
                <a:gd name="T9" fmla="*/ 50 h 50"/>
                <a:gd name="T10" fmla="*/ 286 w 286"/>
                <a:gd name="T11" fmla="*/ 28 h 50"/>
                <a:gd name="T12" fmla="*/ 286 w 286"/>
                <a:gd name="T13" fmla="*/ 24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4"/>
                  </a:cubicBezTo>
                  <a:cubicBezTo>
                    <a:pt x="0" y="28"/>
                    <a:pt x="0" y="28"/>
                    <a:pt x="0" y="28"/>
                  </a:cubicBezTo>
                  <a:cubicBezTo>
                    <a:pt x="0" y="28"/>
                    <a:pt x="0" y="50"/>
                    <a:pt x="24" y="50"/>
                  </a:cubicBezTo>
                  <a:cubicBezTo>
                    <a:pt x="262" y="50"/>
                    <a:pt x="262" y="50"/>
                    <a:pt x="262" y="50"/>
                  </a:cubicBezTo>
                  <a:cubicBezTo>
                    <a:pt x="262" y="50"/>
                    <a:pt x="286" y="50"/>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7" name="Freeform 16"/>
            <p:cNvSpPr>
              <a:spLocks/>
            </p:cNvSpPr>
            <p:nvPr/>
          </p:nvSpPr>
          <p:spPr bwMode="gray">
            <a:xfrm>
              <a:off x="8842479" y="5080418"/>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8" name="Freeform 17"/>
            <p:cNvSpPr>
              <a:spLocks/>
            </p:cNvSpPr>
            <p:nvPr/>
          </p:nvSpPr>
          <p:spPr bwMode="gray">
            <a:xfrm>
              <a:off x="8842479" y="5220409"/>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19" name="Freeform 18"/>
            <p:cNvSpPr>
              <a:spLocks/>
            </p:cNvSpPr>
            <p:nvPr/>
          </p:nvSpPr>
          <p:spPr bwMode="gray">
            <a:xfrm>
              <a:off x="8842479" y="5357707"/>
              <a:ext cx="446894" cy="78073"/>
            </a:xfrm>
            <a:custGeom>
              <a:avLst/>
              <a:gdLst>
                <a:gd name="T0" fmla="*/ 24 w 286"/>
                <a:gd name="T1" fmla="*/ 0 h 51"/>
                <a:gd name="T2" fmla="*/ 0 w 286"/>
                <a:gd name="T3" fmla="*/ 24 h 51"/>
                <a:gd name="T4" fmla="*/ 0 w 286"/>
                <a:gd name="T5" fmla="*/ 28 h 51"/>
                <a:gd name="T6" fmla="*/ 24 w 286"/>
                <a:gd name="T7" fmla="*/ 51 h 51"/>
                <a:gd name="T8" fmla="*/ 262 w 286"/>
                <a:gd name="T9" fmla="*/ 51 h 51"/>
                <a:gd name="T10" fmla="*/ 286 w 286"/>
                <a:gd name="T11" fmla="*/ 28 h 51"/>
                <a:gd name="T12" fmla="*/ 286 w 286"/>
                <a:gd name="T13" fmla="*/ 24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4"/>
                  </a:cubicBezTo>
                  <a:cubicBezTo>
                    <a:pt x="0" y="28"/>
                    <a:pt x="0" y="28"/>
                    <a:pt x="0" y="28"/>
                  </a:cubicBezTo>
                  <a:cubicBezTo>
                    <a:pt x="0" y="28"/>
                    <a:pt x="0" y="51"/>
                    <a:pt x="24" y="51"/>
                  </a:cubicBezTo>
                  <a:cubicBezTo>
                    <a:pt x="262" y="51"/>
                    <a:pt x="262" y="51"/>
                    <a:pt x="262" y="51"/>
                  </a:cubicBezTo>
                  <a:cubicBezTo>
                    <a:pt x="262" y="51"/>
                    <a:pt x="286" y="51"/>
                    <a:pt x="286" y="28"/>
                  </a:cubicBezTo>
                  <a:cubicBezTo>
                    <a:pt x="286" y="24"/>
                    <a:pt x="286" y="24"/>
                    <a:pt x="286" y="24"/>
                  </a:cubicBezTo>
                  <a:cubicBezTo>
                    <a:pt x="286" y="24"/>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0" name="Freeform 19"/>
            <p:cNvSpPr>
              <a:spLocks/>
            </p:cNvSpPr>
            <p:nvPr/>
          </p:nvSpPr>
          <p:spPr bwMode="gray">
            <a:xfrm>
              <a:off x="8842479" y="5495006"/>
              <a:ext cx="446894" cy="78073"/>
            </a:xfrm>
            <a:custGeom>
              <a:avLst/>
              <a:gdLst>
                <a:gd name="T0" fmla="*/ 24 w 286"/>
                <a:gd name="T1" fmla="*/ 0 h 50"/>
                <a:gd name="T2" fmla="*/ 0 w 286"/>
                <a:gd name="T3" fmla="*/ 23 h 50"/>
                <a:gd name="T4" fmla="*/ 0 w 286"/>
                <a:gd name="T5" fmla="*/ 28 h 50"/>
                <a:gd name="T6" fmla="*/ 24 w 286"/>
                <a:gd name="T7" fmla="*/ 50 h 50"/>
                <a:gd name="T8" fmla="*/ 262 w 286"/>
                <a:gd name="T9" fmla="*/ 50 h 50"/>
                <a:gd name="T10" fmla="*/ 286 w 286"/>
                <a:gd name="T11" fmla="*/ 28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8"/>
                    <a:pt x="0" y="28"/>
                    <a:pt x="0" y="28"/>
                  </a:cubicBezTo>
                  <a:cubicBezTo>
                    <a:pt x="0" y="28"/>
                    <a:pt x="0" y="50"/>
                    <a:pt x="24" y="50"/>
                  </a:cubicBezTo>
                  <a:cubicBezTo>
                    <a:pt x="262" y="50"/>
                    <a:pt x="262" y="50"/>
                    <a:pt x="262" y="50"/>
                  </a:cubicBezTo>
                  <a:cubicBezTo>
                    <a:pt x="262" y="50"/>
                    <a:pt x="286" y="50"/>
                    <a:pt x="286" y="28"/>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1" name="Freeform 20"/>
            <p:cNvSpPr>
              <a:spLocks/>
            </p:cNvSpPr>
            <p:nvPr/>
          </p:nvSpPr>
          <p:spPr bwMode="gray">
            <a:xfrm>
              <a:off x="8842479" y="5634997"/>
              <a:ext cx="446894" cy="78073"/>
            </a:xfrm>
            <a:custGeom>
              <a:avLst/>
              <a:gdLst>
                <a:gd name="T0" fmla="*/ 24 w 286"/>
                <a:gd name="T1" fmla="*/ 0 h 51"/>
                <a:gd name="T2" fmla="*/ 0 w 286"/>
                <a:gd name="T3" fmla="*/ 23 h 51"/>
                <a:gd name="T4" fmla="*/ 0 w 286"/>
                <a:gd name="T5" fmla="*/ 27 h 51"/>
                <a:gd name="T6" fmla="*/ 24 w 286"/>
                <a:gd name="T7" fmla="*/ 51 h 51"/>
                <a:gd name="T8" fmla="*/ 262 w 286"/>
                <a:gd name="T9" fmla="*/ 51 h 51"/>
                <a:gd name="T10" fmla="*/ 286 w 286"/>
                <a:gd name="T11" fmla="*/ 27 h 51"/>
                <a:gd name="T12" fmla="*/ 286 w 286"/>
                <a:gd name="T13" fmla="*/ 23 h 51"/>
                <a:gd name="T14" fmla="*/ 262 w 286"/>
                <a:gd name="T15" fmla="*/ 0 h 51"/>
                <a:gd name="T16" fmla="*/ 152 w 286"/>
                <a:gd name="T17" fmla="*/ 0 h 51"/>
                <a:gd name="T18" fmla="*/ 24 w 286"/>
                <a:gd name="T19" fmla="*/ 0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1">
                  <a:moveTo>
                    <a:pt x="24" y="0"/>
                  </a:moveTo>
                  <a:cubicBezTo>
                    <a:pt x="24" y="0"/>
                    <a:pt x="0" y="0"/>
                    <a:pt x="0" y="23"/>
                  </a:cubicBezTo>
                  <a:cubicBezTo>
                    <a:pt x="0" y="27"/>
                    <a:pt x="0" y="27"/>
                    <a:pt x="0" y="27"/>
                  </a:cubicBezTo>
                  <a:cubicBezTo>
                    <a:pt x="0" y="27"/>
                    <a:pt x="0" y="51"/>
                    <a:pt x="24" y="51"/>
                  </a:cubicBezTo>
                  <a:cubicBezTo>
                    <a:pt x="262" y="51"/>
                    <a:pt x="262" y="51"/>
                    <a:pt x="262" y="51"/>
                  </a:cubicBezTo>
                  <a:cubicBezTo>
                    <a:pt x="262" y="51"/>
                    <a:pt x="286" y="51"/>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22" name="Oval 21"/>
            <p:cNvSpPr>
              <a:spLocks noChangeArrowheads="1"/>
            </p:cNvSpPr>
            <p:nvPr/>
          </p:nvSpPr>
          <p:spPr bwMode="gray">
            <a:xfrm>
              <a:off x="9203225" y="468198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Oval 22"/>
            <p:cNvSpPr>
              <a:spLocks noChangeArrowheads="1"/>
            </p:cNvSpPr>
            <p:nvPr/>
          </p:nvSpPr>
          <p:spPr bwMode="gray">
            <a:xfrm>
              <a:off x="9203225" y="4821973"/>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Oval 23"/>
            <p:cNvSpPr>
              <a:spLocks noChangeArrowheads="1"/>
            </p:cNvSpPr>
            <p:nvPr/>
          </p:nvSpPr>
          <p:spPr bwMode="gray">
            <a:xfrm>
              <a:off x="9203225" y="495927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Oval 24"/>
            <p:cNvSpPr>
              <a:spLocks noChangeArrowheads="1"/>
            </p:cNvSpPr>
            <p:nvPr/>
          </p:nvSpPr>
          <p:spPr bwMode="gray">
            <a:xfrm>
              <a:off x="9203225" y="5099262"/>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25"/>
            <p:cNvSpPr>
              <a:spLocks/>
            </p:cNvSpPr>
            <p:nvPr/>
          </p:nvSpPr>
          <p:spPr bwMode="gray">
            <a:xfrm>
              <a:off x="9203225" y="5236562"/>
              <a:ext cx="45767" cy="43074"/>
            </a:xfrm>
            <a:custGeom>
              <a:avLst/>
              <a:gdLst>
                <a:gd name="T0" fmla="*/ 14 w 28"/>
                <a:gd name="T1" fmla="*/ 28 h 28"/>
                <a:gd name="T2" fmla="*/ 28 w 28"/>
                <a:gd name="T3" fmla="*/ 13 h 28"/>
                <a:gd name="T4" fmla="*/ 14 w 28"/>
                <a:gd name="T5" fmla="*/ 0 h 28"/>
                <a:gd name="T6" fmla="*/ 0 w 28"/>
                <a:gd name="T7" fmla="*/ 13 h 28"/>
                <a:gd name="T8" fmla="*/ 14 w 28"/>
                <a:gd name="T9" fmla="*/ 28 h 28"/>
              </a:gdLst>
              <a:ahLst/>
              <a:cxnLst>
                <a:cxn ang="0">
                  <a:pos x="T0" y="T1"/>
                </a:cxn>
                <a:cxn ang="0">
                  <a:pos x="T2" y="T3"/>
                </a:cxn>
                <a:cxn ang="0">
                  <a:pos x="T4" y="T5"/>
                </a:cxn>
                <a:cxn ang="0">
                  <a:pos x="T6" y="T7"/>
                </a:cxn>
                <a:cxn ang="0">
                  <a:pos x="T8" y="T9"/>
                </a:cxn>
              </a:cxnLst>
              <a:rect l="0" t="0" r="r" b="b"/>
              <a:pathLst>
                <a:path w="28" h="28">
                  <a:moveTo>
                    <a:pt x="14" y="28"/>
                  </a:moveTo>
                  <a:cubicBezTo>
                    <a:pt x="22" y="28"/>
                    <a:pt x="28" y="21"/>
                    <a:pt x="28" y="13"/>
                  </a:cubicBezTo>
                  <a:cubicBezTo>
                    <a:pt x="28" y="7"/>
                    <a:pt x="22" y="0"/>
                    <a:pt x="14" y="0"/>
                  </a:cubicBezTo>
                  <a:cubicBezTo>
                    <a:pt x="7" y="0"/>
                    <a:pt x="0" y="7"/>
                    <a:pt x="0" y="13"/>
                  </a:cubicBezTo>
                  <a:cubicBezTo>
                    <a:pt x="0" y="21"/>
                    <a:pt x="7" y="28"/>
                    <a:pt x="14" y="28"/>
                  </a:cubicBez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Oval 26"/>
            <p:cNvSpPr>
              <a:spLocks noChangeArrowheads="1"/>
            </p:cNvSpPr>
            <p:nvPr/>
          </p:nvSpPr>
          <p:spPr bwMode="gray">
            <a:xfrm>
              <a:off x="9203225" y="5376553"/>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Oval 27"/>
            <p:cNvSpPr>
              <a:spLocks noChangeArrowheads="1"/>
            </p:cNvSpPr>
            <p:nvPr/>
          </p:nvSpPr>
          <p:spPr bwMode="gray">
            <a:xfrm>
              <a:off x="9203225" y="551385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Oval 28"/>
            <p:cNvSpPr>
              <a:spLocks noChangeArrowheads="1"/>
            </p:cNvSpPr>
            <p:nvPr/>
          </p:nvSpPr>
          <p:spPr bwMode="gray">
            <a:xfrm>
              <a:off x="9203225" y="5653841"/>
              <a:ext cx="45767" cy="40383"/>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29"/>
            <p:cNvSpPr>
              <a:spLocks/>
            </p:cNvSpPr>
            <p:nvPr/>
          </p:nvSpPr>
          <p:spPr bwMode="gray">
            <a:xfrm>
              <a:off x="8842479" y="5772295"/>
              <a:ext cx="446894" cy="78073"/>
            </a:xfrm>
            <a:custGeom>
              <a:avLst/>
              <a:gdLst>
                <a:gd name="T0" fmla="*/ 24 w 286"/>
                <a:gd name="T1" fmla="*/ 0 h 50"/>
                <a:gd name="T2" fmla="*/ 0 w 286"/>
                <a:gd name="T3" fmla="*/ 22 h 50"/>
                <a:gd name="T4" fmla="*/ 0 w 286"/>
                <a:gd name="T5" fmla="*/ 27 h 50"/>
                <a:gd name="T6" fmla="*/ 24 w 286"/>
                <a:gd name="T7" fmla="*/ 50 h 50"/>
                <a:gd name="T8" fmla="*/ 262 w 286"/>
                <a:gd name="T9" fmla="*/ 50 h 50"/>
                <a:gd name="T10" fmla="*/ 286 w 286"/>
                <a:gd name="T11" fmla="*/ 27 h 50"/>
                <a:gd name="T12" fmla="*/ 286 w 286"/>
                <a:gd name="T13" fmla="*/ 22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2"/>
                  </a:cubicBezTo>
                  <a:cubicBezTo>
                    <a:pt x="0" y="27"/>
                    <a:pt x="0" y="27"/>
                    <a:pt x="0" y="27"/>
                  </a:cubicBezTo>
                  <a:cubicBezTo>
                    <a:pt x="0" y="27"/>
                    <a:pt x="0" y="50"/>
                    <a:pt x="24" y="50"/>
                  </a:cubicBezTo>
                  <a:cubicBezTo>
                    <a:pt x="262" y="50"/>
                    <a:pt x="262" y="50"/>
                    <a:pt x="262" y="50"/>
                  </a:cubicBezTo>
                  <a:cubicBezTo>
                    <a:pt x="262" y="50"/>
                    <a:pt x="286" y="50"/>
                    <a:pt x="286" y="27"/>
                  </a:cubicBezTo>
                  <a:cubicBezTo>
                    <a:pt x="286" y="22"/>
                    <a:pt x="286" y="22"/>
                    <a:pt x="286" y="22"/>
                  </a:cubicBezTo>
                  <a:cubicBezTo>
                    <a:pt x="286" y="22"/>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1" name="Oval 30"/>
            <p:cNvSpPr>
              <a:spLocks noChangeArrowheads="1"/>
            </p:cNvSpPr>
            <p:nvPr/>
          </p:nvSpPr>
          <p:spPr bwMode="gray">
            <a:xfrm>
              <a:off x="9203225" y="5791141"/>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Rectangle 31"/>
            <p:cNvSpPr>
              <a:spLocks noChangeArrowheads="1"/>
            </p:cNvSpPr>
            <p:nvPr/>
          </p:nvSpPr>
          <p:spPr bwMode="gray">
            <a:xfrm>
              <a:off x="9467054" y="4883892"/>
              <a:ext cx="570732" cy="1337991"/>
            </a:xfrm>
            <a:prstGeom prst="rect">
              <a:avLst/>
            </a:prstGeom>
            <a:solidFill>
              <a:srgbClr val="0078D7"/>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3" name="Freeform 32"/>
            <p:cNvSpPr>
              <a:spLocks/>
            </p:cNvSpPr>
            <p:nvPr/>
          </p:nvSpPr>
          <p:spPr bwMode="gray">
            <a:xfrm>
              <a:off x="9526281" y="4975424"/>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4" name="Freeform 33"/>
            <p:cNvSpPr>
              <a:spLocks/>
            </p:cNvSpPr>
            <p:nvPr/>
          </p:nvSpPr>
          <p:spPr bwMode="gray">
            <a:xfrm>
              <a:off x="9526281" y="5112724"/>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5" name="Freeform 34"/>
            <p:cNvSpPr>
              <a:spLocks/>
            </p:cNvSpPr>
            <p:nvPr/>
          </p:nvSpPr>
          <p:spPr bwMode="gray">
            <a:xfrm>
              <a:off x="9526281" y="5252715"/>
              <a:ext cx="449587" cy="78073"/>
            </a:xfrm>
            <a:custGeom>
              <a:avLst/>
              <a:gdLst>
                <a:gd name="T0" fmla="*/ 25 w 287"/>
                <a:gd name="T1" fmla="*/ 0 h 50"/>
                <a:gd name="T2" fmla="*/ 0 w 287"/>
                <a:gd name="T3" fmla="*/ 22 h 50"/>
                <a:gd name="T4" fmla="*/ 0 w 287"/>
                <a:gd name="T5" fmla="*/ 28 h 50"/>
                <a:gd name="T6" fmla="*/ 25 w 287"/>
                <a:gd name="T7" fmla="*/ 50 h 50"/>
                <a:gd name="T8" fmla="*/ 262 w 287"/>
                <a:gd name="T9" fmla="*/ 50 h 50"/>
                <a:gd name="T10" fmla="*/ 287 w 287"/>
                <a:gd name="T11" fmla="*/ 28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8"/>
                    <a:pt x="0" y="28"/>
                    <a:pt x="0" y="28"/>
                  </a:cubicBezTo>
                  <a:cubicBezTo>
                    <a:pt x="0" y="28"/>
                    <a:pt x="0" y="50"/>
                    <a:pt x="25" y="50"/>
                  </a:cubicBezTo>
                  <a:cubicBezTo>
                    <a:pt x="262" y="50"/>
                    <a:pt x="262" y="50"/>
                    <a:pt x="262" y="50"/>
                  </a:cubicBezTo>
                  <a:cubicBezTo>
                    <a:pt x="262" y="50"/>
                    <a:pt x="287" y="50"/>
                    <a:pt x="287" y="28"/>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6" name="Freeform 35"/>
            <p:cNvSpPr>
              <a:spLocks/>
            </p:cNvSpPr>
            <p:nvPr/>
          </p:nvSpPr>
          <p:spPr bwMode="gray">
            <a:xfrm>
              <a:off x="9526281" y="5390012"/>
              <a:ext cx="449587" cy="78073"/>
            </a:xfrm>
            <a:custGeom>
              <a:avLst/>
              <a:gdLst>
                <a:gd name="T0" fmla="*/ 25 w 287"/>
                <a:gd name="T1" fmla="*/ 0 h 50"/>
                <a:gd name="T2" fmla="*/ 0 w 287"/>
                <a:gd name="T3" fmla="*/ 22 h 50"/>
                <a:gd name="T4" fmla="*/ 0 w 287"/>
                <a:gd name="T5" fmla="*/ 27 h 50"/>
                <a:gd name="T6" fmla="*/ 25 w 287"/>
                <a:gd name="T7" fmla="*/ 50 h 50"/>
                <a:gd name="T8" fmla="*/ 262 w 287"/>
                <a:gd name="T9" fmla="*/ 50 h 50"/>
                <a:gd name="T10" fmla="*/ 287 w 287"/>
                <a:gd name="T11" fmla="*/ 27 h 50"/>
                <a:gd name="T12" fmla="*/ 287 w 287"/>
                <a:gd name="T13" fmla="*/ 22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2"/>
                  </a:cubicBezTo>
                  <a:cubicBezTo>
                    <a:pt x="0" y="27"/>
                    <a:pt x="0" y="27"/>
                    <a:pt x="0" y="27"/>
                  </a:cubicBezTo>
                  <a:cubicBezTo>
                    <a:pt x="0" y="27"/>
                    <a:pt x="0" y="50"/>
                    <a:pt x="25" y="50"/>
                  </a:cubicBezTo>
                  <a:cubicBezTo>
                    <a:pt x="262" y="50"/>
                    <a:pt x="262" y="50"/>
                    <a:pt x="262" y="50"/>
                  </a:cubicBezTo>
                  <a:cubicBezTo>
                    <a:pt x="262" y="50"/>
                    <a:pt x="287" y="50"/>
                    <a:pt x="287" y="27"/>
                  </a:cubicBezTo>
                  <a:cubicBezTo>
                    <a:pt x="287" y="22"/>
                    <a:pt x="287" y="22"/>
                    <a:pt x="287" y="22"/>
                  </a:cubicBezTo>
                  <a:cubicBezTo>
                    <a:pt x="287" y="22"/>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7" name="Freeform 36"/>
            <p:cNvSpPr>
              <a:spLocks/>
            </p:cNvSpPr>
            <p:nvPr/>
          </p:nvSpPr>
          <p:spPr bwMode="gray">
            <a:xfrm>
              <a:off x="9526281" y="5527312"/>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8" name="Freeform 37"/>
            <p:cNvSpPr>
              <a:spLocks/>
            </p:cNvSpPr>
            <p:nvPr/>
          </p:nvSpPr>
          <p:spPr bwMode="gray">
            <a:xfrm>
              <a:off x="9526281" y="5667303"/>
              <a:ext cx="449587" cy="78073"/>
            </a:xfrm>
            <a:custGeom>
              <a:avLst/>
              <a:gdLst>
                <a:gd name="T0" fmla="*/ 25 w 287"/>
                <a:gd name="T1" fmla="*/ 0 h 50"/>
                <a:gd name="T2" fmla="*/ 0 w 287"/>
                <a:gd name="T3" fmla="*/ 23 h 50"/>
                <a:gd name="T4" fmla="*/ 0 w 287"/>
                <a:gd name="T5" fmla="*/ 28 h 50"/>
                <a:gd name="T6" fmla="*/ 25 w 287"/>
                <a:gd name="T7" fmla="*/ 50 h 50"/>
                <a:gd name="T8" fmla="*/ 262 w 287"/>
                <a:gd name="T9" fmla="*/ 50 h 50"/>
                <a:gd name="T10" fmla="*/ 287 w 287"/>
                <a:gd name="T11" fmla="*/ 28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8"/>
                    <a:pt x="0" y="28"/>
                    <a:pt x="0" y="28"/>
                  </a:cubicBezTo>
                  <a:cubicBezTo>
                    <a:pt x="0" y="28"/>
                    <a:pt x="0" y="50"/>
                    <a:pt x="25" y="50"/>
                  </a:cubicBezTo>
                  <a:cubicBezTo>
                    <a:pt x="262" y="50"/>
                    <a:pt x="262" y="50"/>
                    <a:pt x="262" y="50"/>
                  </a:cubicBezTo>
                  <a:cubicBezTo>
                    <a:pt x="262" y="50"/>
                    <a:pt x="287" y="50"/>
                    <a:pt x="287" y="28"/>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9" name="Freeform 38"/>
            <p:cNvSpPr>
              <a:spLocks/>
            </p:cNvSpPr>
            <p:nvPr/>
          </p:nvSpPr>
          <p:spPr bwMode="gray">
            <a:xfrm>
              <a:off x="9526281" y="5807294"/>
              <a:ext cx="449587" cy="75380"/>
            </a:xfrm>
            <a:custGeom>
              <a:avLst/>
              <a:gdLst>
                <a:gd name="T0" fmla="*/ 25 w 287"/>
                <a:gd name="T1" fmla="*/ 0 h 49"/>
                <a:gd name="T2" fmla="*/ 0 w 287"/>
                <a:gd name="T3" fmla="*/ 23 h 49"/>
                <a:gd name="T4" fmla="*/ 0 w 287"/>
                <a:gd name="T5" fmla="*/ 27 h 49"/>
                <a:gd name="T6" fmla="*/ 25 w 287"/>
                <a:gd name="T7" fmla="*/ 49 h 49"/>
                <a:gd name="T8" fmla="*/ 262 w 287"/>
                <a:gd name="T9" fmla="*/ 49 h 49"/>
                <a:gd name="T10" fmla="*/ 287 w 287"/>
                <a:gd name="T11" fmla="*/ 27 h 49"/>
                <a:gd name="T12" fmla="*/ 287 w 287"/>
                <a:gd name="T13" fmla="*/ 23 h 49"/>
                <a:gd name="T14" fmla="*/ 262 w 287"/>
                <a:gd name="T15" fmla="*/ 0 h 49"/>
                <a:gd name="T16" fmla="*/ 153 w 287"/>
                <a:gd name="T17" fmla="*/ 0 h 49"/>
                <a:gd name="T18" fmla="*/ 25 w 287"/>
                <a:gd name="T19"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49">
                  <a:moveTo>
                    <a:pt x="25" y="0"/>
                  </a:moveTo>
                  <a:cubicBezTo>
                    <a:pt x="25" y="0"/>
                    <a:pt x="0" y="0"/>
                    <a:pt x="0" y="23"/>
                  </a:cubicBezTo>
                  <a:cubicBezTo>
                    <a:pt x="0" y="27"/>
                    <a:pt x="0" y="27"/>
                    <a:pt x="0" y="27"/>
                  </a:cubicBezTo>
                  <a:cubicBezTo>
                    <a:pt x="0" y="27"/>
                    <a:pt x="0" y="49"/>
                    <a:pt x="25" y="49"/>
                  </a:cubicBezTo>
                  <a:cubicBezTo>
                    <a:pt x="262" y="49"/>
                    <a:pt x="262" y="49"/>
                    <a:pt x="262" y="49"/>
                  </a:cubicBezTo>
                  <a:cubicBezTo>
                    <a:pt x="262" y="49"/>
                    <a:pt x="287" y="49"/>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0" name="Freeform 39"/>
            <p:cNvSpPr>
              <a:spLocks/>
            </p:cNvSpPr>
            <p:nvPr/>
          </p:nvSpPr>
          <p:spPr bwMode="gray">
            <a:xfrm>
              <a:off x="9526281" y="5941900"/>
              <a:ext cx="449587" cy="78073"/>
            </a:xfrm>
            <a:custGeom>
              <a:avLst/>
              <a:gdLst>
                <a:gd name="T0" fmla="*/ 25 w 287"/>
                <a:gd name="T1" fmla="*/ 0 h 50"/>
                <a:gd name="T2" fmla="*/ 0 w 287"/>
                <a:gd name="T3" fmla="*/ 24 h 50"/>
                <a:gd name="T4" fmla="*/ 0 w 287"/>
                <a:gd name="T5" fmla="*/ 28 h 50"/>
                <a:gd name="T6" fmla="*/ 25 w 287"/>
                <a:gd name="T7" fmla="*/ 50 h 50"/>
                <a:gd name="T8" fmla="*/ 262 w 287"/>
                <a:gd name="T9" fmla="*/ 50 h 50"/>
                <a:gd name="T10" fmla="*/ 287 w 287"/>
                <a:gd name="T11" fmla="*/ 28 h 50"/>
                <a:gd name="T12" fmla="*/ 287 w 287"/>
                <a:gd name="T13" fmla="*/ 24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4"/>
                  </a:cubicBezTo>
                  <a:cubicBezTo>
                    <a:pt x="0" y="28"/>
                    <a:pt x="0" y="28"/>
                    <a:pt x="0" y="28"/>
                  </a:cubicBezTo>
                  <a:cubicBezTo>
                    <a:pt x="0" y="28"/>
                    <a:pt x="0" y="50"/>
                    <a:pt x="25" y="50"/>
                  </a:cubicBezTo>
                  <a:cubicBezTo>
                    <a:pt x="262" y="50"/>
                    <a:pt x="262" y="50"/>
                    <a:pt x="262" y="50"/>
                  </a:cubicBezTo>
                  <a:cubicBezTo>
                    <a:pt x="262" y="50"/>
                    <a:pt x="287" y="50"/>
                    <a:pt x="287" y="28"/>
                  </a:cubicBezTo>
                  <a:cubicBezTo>
                    <a:pt x="287" y="24"/>
                    <a:pt x="287" y="24"/>
                    <a:pt x="287" y="24"/>
                  </a:cubicBezTo>
                  <a:cubicBezTo>
                    <a:pt x="287" y="24"/>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41" name="Oval 40"/>
            <p:cNvSpPr>
              <a:spLocks noChangeArrowheads="1"/>
            </p:cNvSpPr>
            <p:nvPr/>
          </p:nvSpPr>
          <p:spPr bwMode="gray">
            <a:xfrm>
              <a:off x="9889718" y="499157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Oval 41"/>
            <p:cNvSpPr>
              <a:spLocks noChangeArrowheads="1"/>
            </p:cNvSpPr>
            <p:nvPr/>
          </p:nvSpPr>
          <p:spPr bwMode="gray">
            <a:xfrm>
              <a:off x="9889718" y="5131568"/>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Oval 42"/>
            <p:cNvSpPr>
              <a:spLocks noChangeArrowheads="1"/>
            </p:cNvSpPr>
            <p:nvPr/>
          </p:nvSpPr>
          <p:spPr bwMode="gray">
            <a:xfrm>
              <a:off x="9889718" y="5268867"/>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Oval 43"/>
            <p:cNvSpPr>
              <a:spLocks noChangeArrowheads="1"/>
            </p:cNvSpPr>
            <p:nvPr/>
          </p:nvSpPr>
          <p:spPr bwMode="gray">
            <a:xfrm>
              <a:off x="9889718" y="540616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Oval 44"/>
            <p:cNvSpPr>
              <a:spLocks noChangeArrowheads="1"/>
            </p:cNvSpPr>
            <p:nvPr/>
          </p:nvSpPr>
          <p:spPr bwMode="gray">
            <a:xfrm>
              <a:off x="9889718" y="5546156"/>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Oval 45"/>
            <p:cNvSpPr>
              <a:spLocks noChangeArrowheads="1"/>
            </p:cNvSpPr>
            <p:nvPr/>
          </p:nvSpPr>
          <p:spPr bwMode="gray">
            <a:xfrm>
              <a:off x="9889718" y="5683456"/>
              <a:ext cx="45767" cy="45767"/>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Oval 46"/>
            <p:cNvSpPr>
              <a:spLocks noChangeArrowheads="1"/>
            </p:cNvSpPr>
            <p:nvPr/>
          </p:nvSpPr>
          <p:spPr bwMode="gray">
            <a:xfrm>
              <a:off x="9889718" y="5823447"/>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Oval 47"/>
            <p:cNvSpPr>
              <a:spLocks noChangeArrowheads="1"/>
            </p:cNvSpPr>
            <p:nvPr/>
          </p:nvSpPr>
          <p:spPr bwMode="gray">
            <a:xfrm>
              <a:off x="9889718" y="5960744"/>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48"/>
            <p:cNvSpPr>
              <a:spLocks/>
            </p:cNvSpPr>
            <p:nvPr/>
          </p:nvSpPr>
          <p:spPr bwMode="gray">
            <a:xfrm>
              <a:off x="9526281" y="6081891"/>
              <a:ext cx="449587" cy="78073"/>
            </a:xfrm>
            <a:custGeom>
              <a:avLst/>
              <a:gdLst>
                <a:gd name="T0" fmla="*/ 25 w 287"/>
                <a:gd name="T1" fmla="*/ 0 h 50"/>
                <a:gd name="T2" fmla="*/ 0 w 287"/>
                <a:gd name="T3" fmla="*/ 23 h 50"/>
                <a:gd name="T4" fmla="*/ 0 w 287"/>
                <a:gd name="T5" fmla="*/ 27 h 50"/>
                <a:gd name="T6" fmla="*/ 25 w 287"/>
                <a:gd name="T7" fmla="*/ 50 h 50"/>
                <a:gd name="T8" fmla="*/ 262 w 287"/>
                <a:gd name="T9" fmla="*/ 50 h 50"/>
                <a:gd name="T10" fmla="*/ 287 w 287"/>
                <a:gd name="T11" fmla="*/ 27 h 50"/>
                <a:gd name="T12" fmla="*/ 287 w 287"/>
                <a:gd name="T13" fmla="*/ 23 h 50"/>
                <a:gd name="T14" fmla="*/ 262 w 287"/>
                <a:gd name="T15" fmla="*/ 0 h 50"/>
                <a:gd name="T16" fmla="*/ 153 w 287"/>
                <a:gd name="T17" fmla="*/ 0 h 50"/>
                <a:gd name="T18" fmla="*/ 25 w 287"/>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7" h="50">
                  <a:moveTo>
                    <a:pt x="25" y="0"/>
                  </a:moveTo>
                  <a:cubicBezTo>
                    <a:pt x="25" y="0"/>
                    <a:pt x="0" y="0"/>
                    <a:pt x="0" y="23"/>
                  </a:cubicBezTo>
                  <a:cubicBezTo>
                    <a:pt x="0" y="27"/>
                    <a:pt x="0" y="27"/>
                    <a:pt x="0" y="27"/>
                  </a:cubicBezTo>
                  <a:cubicBezTo>
                    <a:pt x="0" y="27"/>
                    <a:pt x="0" y="50"/>
                    <a:pt x="25" y="50"/>
                  </a:cubicBezTo>
                  <a:cubicBezTo>
                    <a:pt x="262" y="50"/>
                    <a:pt x="262" y="50"/>
                    <a:pt x="262" y="50"/>
                  </a:cubicBezTo>
                  <a:cubicBezTo>
                    <a:pt x="262" y="50"/>
                    <a:pt x="287" y="50"/>
                    <a:pt x="287" y="27"/>
                  </a:cubicBezTo>
                  <a:cubicBezTo>
                    <a:pt x="287" y="23"/>
                    <a:pt x="287" y="23"/>
                    <a:pt x="287" y="23"/>
                  </a:cubicBezTo>
                  <a:cubicBezTo>
                    <a:pt x="287" y="23"/>
                    <a:pt x="287" y="0"/>
                    <a:pt x="262" y="0"/>
                  </a:cubicBezTo>
                  <a:cubicBezTo>
                    <a:pt x="153" y="0"/>
                    <a:pt x="153" y="0"/>
                    <a:pt x="153" y="0"/>
                  </a:cubicBezTo>
                  <a:lnTo>
                    <a:pt x="25"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0" name="Oval 49"/>
            <p:cNvSpPr>
              <a:spLocks noChangeArrowheads="1"/>
            </p:cNvSpPr>
            <p:nvPr/>
          </p:nvSpPr>
          <p:spPr bwMode="gray">
            <a:xfrm>
              <a:off x="9889718" y="6100735"/>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50"/>
            <p:cNvSpPr>
              <a:spLocks/>
            </p:cNvSpPr>
            <p:nvPr/>
          </p:nvSpPr>
          <p:spPr bwMode="gray">
            <a:xfrm>
              <a:off x="8842479" y="5909595"/>
              <a:ext cx="446894" cy="78073"/>
            </a:xfrm>
            <a:custGeom>
              <a:avLst/>
              <a:gdLst>
                <a:gd name="T0" fmla="*/ 24 w 286"/>
                <a:gd name="T1" fmla="*/ 0 h 50"/>
                <a:gd name="T2" fmla="*/ 0 w 286"/>
                <a:gd name="T3" fmla="*/ 23 h 50"/>
                <a:gd name="T4" fmla="*/ 0 w 286"/>
                <a:gd name="T5" fmla="*/ 27 h 50"/>
                <a:gd name="T6" fmla="*/ 24 w 286"/>
                <a:gd name="T7" fmla="*/ 50 h 50"/>
                <a:gd name="T8" fmla="*/ 262 w 286"/>
                <a:gd name="T9" fmla="*/ 50 h 50"/>
                <a:gd name="T10" fmla="*/ 286 w 286"/>
                <a:gd name="T11" fmla="*/ 27 h 50"/>
                <a:gd name="T12" fmla="*/ 286 w 286"/>
                <a:gd name="T13" fmla="*/ 23 h 50"/>
                <a:gd name="T14" fmla="*/ 262 w 286"/>
                <a:gd name="T15" fmla="*/ 0 h 50"/>
                <a:gd name="T16" fmla="*/ 152 w 286"/>
                <a:gd name="T17" fmla="*/ 0 h 50"/>
                <a:gd name="T18" fmla="*/ 24 w 286"/>
                <a:gd name="T19" fmla="*/ 0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86" h="50">
                  <a:moveTo>
                    <a:pt x="24" y="0"/>
                  </a:moveTo>
                  <a:cubicBezTo>
                    <a:pt x="24" y="0"/>
                    <a:pt x="0" y="0"/>
                    <a:pt x="0" y="23"/>
                  </a:cubicBezTo>
                  <a:cubicBezTo>
                    <a:pt x="0" y="27"/>
                    <a:pt x="0" y="27"/>
                    <a:pt x="0" y="27"/>
                  </a:cubicBezTo>
                  <a:cubicBezTo>
                    <a:pt x="0" y="27"/>
                    <a:pt x="0" y="50"/>
                    <a:pt x="24" y="50"/>
                  </a:cubicBezTo>
                  <a:cubicBezTo>
                    <a:pt x="262" y="50"/>
                    <a:pt x="262" y="50"/>
                    <a:pt x="262" y="50"/>
                  </a:cubicBezTo>
                  <a:cubicBezTo>
                    <a:pt x="262" y="50"/>
                    <a:pt x="286" y="50"/>
                    <a:pt x="286" y="27"/>
                  </a:cubicBezTo>
                  <a:cubicBezTo>
                    <a:pt x="286" y="23"/>
                    <a:pt x="286" y="23"/>
                    <a:pt x="286" y="23"/>
                  </a:cubicBezTo>
                  <a:cubicBezTo>
                    <a:pt x="286" y="23"/>
                    <a:pt x="286" y="0"/>
                    <a:pt x="262" y="0"/>
                  </a:cubicBezTo>
                  <a:cubicBezTo>
                    <a:pt x="152" y="0"/>
                    <a:pt x="152" y="0"/>
                    <a:pt x="152" y="0"/>
                  </a:cubicBezTo>
                  <a:lnTo>
                    <a:pt x="24"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2" name="Oval 51"/>
            <p:cNvSpPr>
              <a:spLocks noChangeArrowheads="1"/>
            </p:cNvSpPr>
            <p:nvPr/>
          </p:nvSpPr>
          <p:spPr bwMode="gray">
            <a:xfrm>
              <a:off x="9203225" y="5928439"/>
              <a:ext cx="45767" cy="43074"/>
            </a:xfrm>
            <a:prstGeom prst="ellipse">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Rectangle 52"/>
            <p:cNvSpPr>
              <a:spLocks noChangeArrowheads="1"/>
            </p:cNvSpPr>
            <p:nvPr/>
          </p:nvSpPr>
          <p:spPr bwMode="gray">
            <a:xfrm>
              <a:off x="8643261" y="4245857"/>
              <a:ext cx="573425" cy="255753"/>
            </a:xfrm>
            <a:prstGeom prst="rect">
              <a:avLst/>
            </a:prstGeom>
            <a:solidFill>
              <a:srgbClr val="0064B5"/>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4" name="Freeform 53"/>
            <p:cNvSpPr>
              <a:spLocks/>
            </p:cNvSpPr>
            <p:nvPr/>
          </p:nvSpPr>
          <p:spPr bwMode="gray">
            <a:xfrm>
              <a:off x="10780814" y="5917670"/>
              <a:ext cx="1235690" cy="611115"/>
            </a:xfrm>
            <a:custGeom>
              <a:avLst/>
              <a:gdLst>
                <a:gd name="T0" fmla="*/ 763 w 788"/>
                <a:gd name="T1" fmla="*/ 392 h 392"/>
                <a:gd name="T2" fmla="*/ 788 w 788"/>
                <a:gd name="T3" fmla="*/ 304 h 392"/>
                <a:gd name="T4" fmla="*/ 625 w 788"/>
                <a:gd name="T5" fmla="*/ 142 h 392"/>
                <a:gd name="T6" fmla="*/ 580 w 788"/>
                <a:gd name="T7" fmla="*/ 149 h 392"/>
                <a:gd name="T8" fmla="*/ 358 w 788"/>
                <a:gd name="T9" fmla="*/ 0 h 392"/>
                <a:gd name="T10" fmla="*/ 120 w 788"/>
                <a:gd name="T11" fmla="*/ 224 h 392"/>
                <a:gd name="T12" fmla="*/ 0 w 788"/>
                <a:gd name="T13" fmla="*/ 347 h 392"/>
                <a:gd name="T14" fmla="*/ 8 w 788"/>
                <a:gd name="T15" fmla="*/ 392 h 392"/>
                <a:gd name="T16" fmla="*/ 763 w 788"/>
                <a:gd name="T17" fmla="*/ 392 h 3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88" h="392">
                  <a:moveTo>
                    <a:pt x="763" y="392"/>
                  </a:moveTo>
                  <a:cubicBezTo>
                    <a:pt x="779" y="366"/>
                    <a:pt x="788" y="337"/>
                    <a:pt x="788" y="304"/>
                  </a:cubicBezTo>
                  <a:cubicBezTo>
                    <a:pt x="788" y="214"/>
                    <a:pt x="715" y="142"/>
                    <a:pt x="625" y="142"/>
                  </a:cubicBezTo>
                  <a:cubicBezTo>
                    <a:pt x="609" y="142"/>
                    <a:pt x="594" y="144"/>
                    <a:pt x="580" y="149"/>
                  </a:cubicBezTo>
                  <a:cubicBezTo>
                    <a:pt x="544" y="61"/>
                    <a:pt x="458" y="0"/>
                    <a:pt x="358" y="0"/>
                  </a:cubicBezTo>
                  <a:cubicBezTo>
                    <a:pt x="231" y="0"/>
                    <a:pt x="127" y="99"/>
                    <a:pt x="120" y="224"/>
                  </a:cubicBezTo>
                  <a:cubicBezTo>
                    <a:pt x="53" y="226"/>
                    <a:pt x="0" y="280"/>
                    <a:pt x="0" y="347"/>
                  </a:cubicBezTo>
                  <a:cubicBezTo>
                    <a:pt x="0" y="363"/>
                    <a:pt x="2" y="378"/>
                    <a:pt x="8" y="392"/>
                  </a:cubicBezTo>
                  <a:lnTo>
                    <a:pt x="763" y="392"/>
                  </a:lnTo>
                  <a:close/>
                </a:path>
              </a:pathLst>
            </a:custGeom>
            <a:solidFill>
              <a:srgbClr val="0078D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5" name="Freeform 55"/>
            <p:cNvSpPr>
              <a:spLocks/>
            </p:cNvSpPr>
            <p:nvPr/>
          </p:nvSpPr>
          <p:spPr bwMode="gray">
            <a:xfrm>
              <a:off x="11198094" y="5990359"/>
              <a:ext cx="1238381" cy="646112"/>
            </a:xfrm>
            <a:custGeom>
              <a:avLst/>
              <a:gdLst>
                <a:gd name="T0" fmla="*/ 790 w 790"/>
                <a:gd name="T1" fmla="*/ 206 h 414"/>
                <a:gd name="T2" fmla="*/ 661 w 790"/>
                <a:gd name="T3" fmla="*/ 149 h 414"/>
                <a:gd name="T4" fmla="*/ 613 w 790"/>
                <a:gd name="T5" fmla="*/ 156 h 414"/>
                <a:gd name="T6" fmla="*/ 379 w 790"/>
                <a:gd name="T7" fmla="*/ 0 h 414"/>
                <a:gd name="T8" fmla="*/ 127 w 790"/>
                <a:gd name="T9" fmla="*/ 236 h 414"/>
                <a:gd name="T10" fmla="*/ 0 w 790"/>
                <a:gd name="T11" fmla="*/ 366 h 414"/>
                <a:gd name="T12" fmla="*/ 9 w 790"/>
                <a:gd name="T13" fmla="*/ 414 h 414"/>
                <a:gd name="T14" fmla="*/ 790 w 790"/>
                <a:gd name="T15" fmla="*/ 414 h 414"/>
                <a:gd name="T16" fmla="*/ 790 w 790"/>
                <a:gd name="T17" fmla="*/ 206 h 4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90" h="414">
                  <a:moveTo>
                    <a:pt x="790" y="206"/>
                  </a:moveTo>
                  <a:cubicBezTo>
                    <a:pt x="758" y="172"/>
                    <a:pt x="713" y="149"/>
                    <a:pt x="661" y="149"/>
                  </a:cubicBezTo>
                  <a:cubicBezTo>
                    <a:pt x="644" y="149"/>
                    <a:pt x="628" y="152"/>
                    <a:pt x="613" y="156"/>
                  </a:cubicBezTo>
                  <a:cubicBezTo>
                    <a:pt x="576" y="64"/>
                    <a:pt x="484" y="0"/>
                    <a:pt x="379" y="0"/>
                  </a:cubicBezTo>
                  <a:cubicBezTo>
                    <a:pt x="245" y="0"/>
                    <a:pt x="135" y="104"/>
                    <a:pt x="127" y="236"/>
                  </a:cubicBezTo>
                  <a:cubicBezTo>
                    <a:pt x="56" y="238"/>
                    <a:pt x="0" y="295"/>
                    <a:pt x="0" y="366"/>
                  </a:cubicBezTo>
                  <a:cubicBezTo>
                    <a:pt x="0" y="383"/>
                    <a:pt x="3" y="399"/>
                    <a:pt x="9" y="414"/>
                  </a:cubicBezTo>
                  <a:cubicBezTo>
                    <a:pt x="790" y="414"/>
                    <a:pt x="790" y="414"/>
                    <a:pt x="790" y="414"/>
                  </a:cubicBezTo>
                  <a:lnTo>
                    <a:pt x="790" y="20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6" name="Freeform 59"/>
            <p:cNvSpPr>
              <a:spLocks/>
            </p:cNvSpPr>
            <p:nvPr/>
          </p:nvSpPr>
          <p:spPr bwMode="gray">
            <a:xfrm>
              <a:off x="11682678" y="5328094"/>
              <a:ext cx="309596" cy="441510"/>
            </a:xfrm>
            <a:custGeom>
              <a:avLst/>
              <a:gdLst>
                <a:gd name="T0" fmla="*/ 198 w 198"/>
                <a:gd name="T1" fmla="*/ 202 h 283"/>
                <a:gd name="T2" fmla="*/ 198 w 198"/>
                <a:gd name="T3" fmla="*/ 0 h 283"/>
                <a:gd name="T4" fmla="*/ 177 w 198"/>
                <a:gd name="T5" fmla="*/ 6 h 283"/>
                <a:gd name="T6" fmla="*/ 177 w 198"/>
                <a:gd name="T7" fmla="*/ 230 h 283"/>
                <a:gd name="T8" fmla="*/ 0 w 198"/>
                <a:gd name="T9" fmla="*/ 230 h 283"/>
                <a:gd name="T10" fmla="*/ 26 w 198"/>
                <a:gd name="T11" fmla="*/ 246 h 283"/>
                <a:gd name="T12" fmla="*/ 26 w 198"/>
                <a:gd name="T13" fmla="*/ 283 h 283"/>
                <a:gd name="T14" fmla="*/ 171 w 198"/>
                <a:gd name="T15" fmla="*/ 283 h 283"/>
                <a:gd name="T16" fmla="*/ 171 w 198"/>
                <a:gd name="T17" fmla="*/ 246 h 283"/>
                <a:gd name="T18" fmla="*/ 198 w 198"/>
                <a:gd name="T19" fmla="*/ 202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8" h="283">
                  <a:moveTo>
                    <a:pt x="198" y="202"/>
                  </a:moveTo>
                  <a:cubicBezTo>
                    <a:pt x="198" y="0"/>
                    <a:pt x="198" y="0"/>
                    <a:pt x="198" y="0"/>
                  </a:cubicBezTo>
                  <a:cubicBezTo>
                    <a:pt x="190" y="0"/>
                    <a:pt x="183" y="3"/>
                    <a:pt x="177" y="6"/>
                  </a:cubicBezTo>
                  <a:cubicBezTo>
                    <a:pt x="177" y="230"/>
                    <a:pt x="177" y="230"/>
                    <a:pt x="177" y="230"/>
                  </a:cubicBezTo>
                  <a:cubicBezTo>
                    <a:pt x="0" y="230"/>
                    <a:pt x="0" y="230"/>
                    <a:pt x="0" y="230"/>
                  </a:cubicBezTo>
                  <a:cubicBezTo>
                    <a:pt x="6" y="239"/>
                    <a:pt x="15" y="244"/>
                    <a:pt x="26" y="246"/>
                  </a:cubicBezTo>
                  <a:cubicBezTo>
                    <a:pt x="26" y="283"/>
                    <a:pt x="26" y="283"/>
                    <a:pt x="26" y="283"/>
                  </a:cubicBezTo>
                  <a:cubicBezTo>
                    <a:pt x="171" y="283"/>
                    <a:pt x="171" y="283"/>
                    <a:pt x="171" y="283"/>
                  </a:cubicBezTo>
                  <a:cubicBezTo>
                    <a:pt x="171" y="246"/>
                    <a:pt x="171" y="246"/>
                    <a:pt x="171" y="246"/>
                  </a:cubicBezTo>
                  <a:lnTo>
                    <a:pt x="198" y="202"/>
                  </a:lnTo>
                  <a:close/>
                </a:path>
              </a:pathLst>
            </a:custGeom>
            <a:solidFill>
              <a:srgbClr val="613D3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7" name="Freeform 60"/>
            <p:cNvSpPr>
              <a:spLocks/>
            </p:cNvSpPr>
            <p:nvPr/>
          </p:nvSpPr>
          <p:spPr bwMode="gray">
            <a:xfrm>
              <a:off x="11704215" y="5815369"/>
              <a:ext cx="263829" cy="419973"/>
            </a:xfrm>
            <a:custGeom>
              <a:avLst/>
              <a:gdLst>
                <a:gd name="T0" fmla="*/ 167 w 167"/>
                <a:gd name="T1" fmla="*/ 270 h 270"/>
                <a:gd name="T2" fmla="*/ 167 w 167"/>
                <a:gd name="T3" fmla="*/ 0 h 270"/>
                <a:gd name="T4" fmla="*/ 0 w 167"/>
                <a:gd name="T5" fmla="*/ 0 h 270"/>
                <a:gd name="T6" fmla="*/ 0 w 167"/>
                <a:gd name="T7" fmla="*/ 203 h 270"/>
                <a:gd name="T8" fmla="*/ 18 w 167"/>
                <a:gd name="T9" fmla="*/ 202 h 270"/>
                <a:gd name="T10" fmla="*/ 167 w 167"/>
                <a:gd name="T11" fmla="*/ 270 h 270"/>
              </a:gdLst>
              <a:ahLst/>
              <a:cxnLst>
                <a:cxn ang="0">
                  <a:pos x="T0" y="T1"/>
                </a:cxn>
                <a:cxn ang="0">
                  <a:pos x="T2" y="T3"/>
                </a:cxn>
                <a:cxn ang="0">
                  <a:pos x="T4" y="T5"/>
                </a:cxn>
                <a:cxn ang="0">
                  <a:pos x="T6" y="T7"/>
                </a:cxn>
                <a:cxn ang="0">
                  <a:pos x="T8" y="T9"/>
                </a:cxn>
                <a:cxn ang="0">
                  <a:pos x="T10" y="T11"/>
                </a:cxn>
              </a:cxnLst>
              <a:rect l="0" t="0" r="r" b="b"/>
              <a:pathLst>
                <a:path w="167" h="270">
                  <a:moveTo>
                    <a:pt x="167" y="270"/>
                  </a:moveTo>
                  <a:cubicBezTo>
                    <a:pt x="167" y="0"/>
                    <a:pt x="167" y="0"/>
                    <a:pt x="167" y="0"/>
                  </a:cubicBezTo>
                  <a:cubicBezTo>
                    <a:pt x="0" y="0"/>
                    <a:pt x="0" y="0"/>
                    <a:pt x="0" y="0"/>
                  </a:cubicBezTo>
                  <a:cubicBezTo>
                    <a:pt x="0" y="203"/>
                    <a:pt x="0" y="203"/>
                    <a:pt x="0" y="203"/>
                  </a:cubicBezTo>
                  <a:cubicBezTo>
                    <a:pt x="6" y="203"/>
                    <a:pt x="12" y="202"/>
                    <a:pt x="18" y="202"/>
                  </a:cubicBezTo>
                  <a:cubicBezTo>
                    <a:pt x="77" y="202"/>
                    <a:pt x="131" y="229"/>
                    <a:pt x="167" y="27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8" name="Rectangle 61"/>
            <p:cNvSpPr>
              <a:spLocks noChangeArrowheads="1"/>
            </p:cNvSpPr>
            <p:nvPr/>
          </p:nvSpPr>
          <p:spPr bwMode="gray">
            <a:xfrm>
              <a:off x="11712292" y="5769604"/>
              <a:ext cx="247676" cy="4576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9" name="Freeform 62"/>
            <p:cNvSpPr>
              <a:spLocks/>
            </p:cNvSpPr>
            <p:nvPr/>
          </p:nvSpPr>
          <p:spPr bwMode="gray">
            <a:xfrm>
              <a:off x="9698577" y="6491095"/>
              <a:ext cx="1017626" cy="503430"/>
            </a:xfrm>
            <a:custGeom>
              <a:avLst/>
              <a:gdLst>
                <a:gd name="T0" fmla="*/ 628 w 650"/>
                <a:gd name="T1" fmla="*/ 323 h 323"/>
                <a:gd name="T2" fmla="*/ 650 w 650"/>
                <a:gd name="T3" fmla="*/ 251 h 323"/>
                <a:gd name="T4" fmla="*/ 515 w 650"/>
                <a:gd name="T5" fmla="*/ 117 h 323"/>
                <a:gd name="T6" fmla="*/ 477 w 650"/>
                <a:gd name="T7" fmla="*/ 122 h 323"/>
                <a:gd name="T8" fmla="*/ 295 w 650"/>
                <a:gd name="T9" fmla="*/ 0 h 323"/>
                <a:gd name="T10" fmla="*/ 99 w 650"/>
                <a:gd name="T11" fmla="*/ 184 h 323"/>
                <a:gd name="T12" fmla="*/ 0 w 650"/>
                <a:gd name="T13" fmla="*/ 285 h 323"/>
                <a:gd name="T14" fmla="*/ 7 w 650"/>
                <a:gd name="T15" fmla="*/ 323 h 323"/>
                <a:gd name="T16" fmla="*/ 628 w 650"/>
                <a:gd name="T17" fmla="*/ 323 h 3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50" h="323">
                  <a:moveTo>
                    <a:pt x="628" y="323"/>
                  </a:moveTo>
                  <a:cubicBezTo>
                    <a:pt x="642" y="302"/>
                    <a:pt x="650" y="277"/>
                    <a:pt x="650" y="251"/>
                  </a:cubicBezTo>
                  <a:cubicBezTo>
                    <a:pt x="650" y="176"/>
                    <a:pt x="589" y="117"/>
                    <a:pt x="515" y="117"/>
                  </a:cubicBezTo>
                  <a:cubicBezTo>
                    <a:pt x="502" y="117"/>
                    <a:pt x="489" y="119"/>
                    <a:pt x="477" y="122"/>
                  </a:cubicBezTo>
                  <a:cubicBezTo>
                    <a:pt x="448" y="50"/>
                    <a:pt x="377" y="0"/>
                    <a:pt x="295" y="0"/>
                  </a:cubicBezTo>
                  <a:cubicBezTo>
                    <a:pt x="191" y="0"/>
                    <a:pt x="105" y="81"/>
                    <a:pt x="99" y="184"/>
                  </a:cubicBezTo>
                  <a:cubicBezTo>
                    <a:pt x="44" y="185"/>
                    <a:pt x="0" y="230"/>
                    <a:pt x="0" y="285"/>
                  </a:cubicBezTo>
                  <a:cubicBezTo>
                    <a:pt x="0" y="298"/>
                    <a:pt x="1" y="311"/>
                    <a:pt x="7" y="323"/>
                  </a:cubicBezTo>
                  <a:lnTo>
                    <a:pt x="628" y="323"/>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0" name="Rectangle 63"/>
            <p:cNvSpPr>
              <a:spLocks noChangeArrowheads="1"/>
            </p:cNvSpPr>
            <p:nvPr/>
          </p:nvSpPr>
          <p:spPr bwMode="gray">
            <a:xfrm>
              <a:off x="10840041" y="5481545"/>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64"/>
            <p:cNvSpPr>
              <a:spLocks/>
            </p:cNvSpPr>
            <p:nvPr/>
          </p:nvSpPr>
          <p:spPr bwMode="gray">
            <a:xfrm>
              <a:off x="6852992" y="5328094"/>
              <a:ext cx="729569" cy="231523"/>
            </a:xfrm>
            <a:custGeom>
              <a:avLst/>
              <a:gdLst>
                <a:gd name="T0" fmla="*/ 271 w 271"/>
                <a:gd name="T1" fmla="*/ 0 h 86"/>
                <a:gd name="T2" fmla="*/ 0 w 271"/>
                <a:gd name="T3" fmla="*/ 0 h 86"/>
                <a:gd name="T4" fmla="*/ 17 w 271"/>
                <a:gd name="T5" fmla="*/ 11 h 86"/>
                <a:gd name="T6" fmla="*/ 132 w 271"/>
                <a:gd name="T7" fmla="*/ 48 h 86"/>
                <a:gd name="T8" fmla="*/ 133 w 271"/>
                <a:gd name="T9" fmla="*/ 86 h 86"/>
                <a:gd name="T10" fmla="*/ 240 w 271"/>
                <a:gd name="T11" fmla="*/ 86 h 86"/>
                <a:gd name="T12" fmla="*/ 240 w 271"/>
                <a:gd name="T13" fmla="*/ 21 h 86"/>
                <a:gd name="T14" fmla="*/ 271 w 271"/>
                <a:gd name="T15" fmla="*/ 0 h 8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71" h="86">
                  <a:moveTo>
                    <a:pt x="271" y="0"/>
                  </a:moveTo>
                  <a:lnTo>
                    <a:pt x="0" y="0"/>
                  </a:lnTo>
                  <a:lnTo>
                    <a:pt x="17" y="11"/>
                  </a:lnTo>
                  <a:lnTo>
                    <a:pt x="132" y="48"/>
                  </a:lnTo>
                  <a:lnTo>
                    <a:pt x="133" y="86"/>
                  </a:lnTo>
                  <a:lnTo>
                    <a:pt x="240" y="86"/>
                  </a:lnTo>
                  <a:lnTo>
                    <a:pt x="240" y="21"/>
                  </a:lnTo>
                  <a:lnTo>
                    <a:pt x="271" y="0"/>
                  </a:lnTo>
                  <a:close/>
                </a:path>
              </a:pathLst>
            </a:custGeom>
            <a:solidFill>
              <a:srgbClr val="BB916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2" name="Freeform 65"/>
            <p:cNvSpPr>
              <a:spLocks/>
            </p:cNvSpPr>
            <p:nvPr/>
          </p:nvSpPr>
          <p:spPr bwMode="gray">
            <a:xfrm>
              <a:off x="7192201" y="5621536"/>
              <a:ext cx="328440" cy="508814"/>
            </a:xfrm>
            <a:custGeom>
              <a:avLst/>
              <a:gdLst>
                <a:gd name="T0" fmla="*/ 209 w 209"/>
                <a:gd name="T1" fmla="*/ 327 h 327"/>
                <a:gd name="T2" fmla="*/ 209 w 209"/>
                <a:gd name="T3" fmla="*/ 0 h 327"/>
                <a:gd name="T4" fmla="*/ 0 w 209"/>
                <a:gd name="T5" fmla="*/ 0 h 327"/>
                <a:gd name="T6" fmla="*/ 0 w 209"/>
                <a:gd name="T7" fmla="*/ 242 h 327"/>
                <a:gd name="T8" fmla="*/ 209 w 209"/>
                <a:gd name="T9" fmla="*/ 327 h 327"/>
              </a:gdLst>
              <a:ahLst/>
              <a:cxnLst>
                <a:cxn ang="0">
                  <a:pos x="T0" y="T1"/>
                </a:cxn>
                <a:cxn ang="0">
                  <a:pos x="T2" y="T3"/>
                </a:cxn>
                <a:cxn ang="0">
                  <a:pos x="T4" y="T5"/>
                </a:cxn>
                <a:cxn ang="0">
                  <a:pos x="T6" y="T7"/>
                </a:cxn>
                <a:cxn ang="0">
                  <a:pos x="T8" y="T9"/>
                </a:cxn>
              </a:cxnLst>
              <a:rect l="0" t="0" r="r" b="b"/>
              <a:pathLst>
                <a:path w="209" h="327">
                  <a:moveTo>
                    <a:pt x="209" y="327"/>
                  </a:moveTo>
                  <a:cubicBezTo>
                    <a:pt x="209" y="0"/>
                    <a:pt x="209" y="0"/>
                    <a:pt x="209" y="0"/>
                  </a:cubicBezTo>
                  <a:cubicBezTo>
                    <a:pt x="0" y="0"/>
                    <a:pt x="0" y="0"/>
                    <a:pt x="0" y="0"/>
                  </a:cubicBezTo>
                  <a:cubicBezTo>
                    <a:pt x="0" y="242"/>
                    <a:pt x="0" y="242"/>
                    <a:pt x="0" y="242"/>
                  </a:cubicBezTo>
                  <a:cubicBezTo>
                    <a:pt x="81" y="245"/>
                    <a:pt x="153" y="277"/>
                    <a:pt x="209" y="327"/>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3" name="Rectangle 66"/>
            <p:cNvSpPr>
              <a:spLocks noChangeArrowheads="1"/>
            </p:cNvSpPr>
            <p:nvPr/>
          </p:nvSpPr>
          <p:spPr bwMode="gray">
            <a:xfrm>
              <a:off x="7202970" y="5559618"/>
              <a:ext cx="306903" cy="61920"/>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4" name="Rectangle 67"/>
            <p:cNvSpPr>
              <a:spLocks noChangeArrowheads="1"/>
            </p:cNvSpPr>
            <p:nvPr/>
          </p:nvSpPr>
          <p:spPr bwMode="gray">
            <a:xfrm>
              <a:off x="7943307" y="5048112"/>
              <a:ext cx="43074" cy="91532"/>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68"/>
            <p:cNvSpPr>
              <a:spLocks/>
            </p:cNvSpPr>
            <p:nvPr/>
          </p:nvSpPr>
          <p:spPr bwMode="gray">
            <a:xfrm>
              <a:off x="7940614" y="5088494"/>
              <a:ext cx="1289532" cy="454971"/>
            </a:xfrm>
            <a:custGeom>
              <a:avLst/>
              <a:gdLst>
                <a:gd name="T0" fmla="*/ 479 w 479"/>
                <a:gd name="T1" fmla="*/ 169 h 169"/>
                <a:gd name="T2" fmla="*/ 163 w 479"/>
                <a:gd name="T3" fmla="*/ 169 h 169"/>
                <a:gd name="T4" fmla="*/ 163 w 479"/>
                <a:gd name="T5" fmla="*/ 5 h 169"/>
                <a:gd name="T6" fmla="*/ 0 w 479"/>
                <a:gd name="T7" fmla="*/ 5 h 169"/>
                <a:gd name="T8" fmla="*/ 0 w 479"/>
                <a:gd name="T9" fmla="*/ 0 h 169"/>
                <a:gd name="T10" fmla="*/ 169 w 479"/>
                <a:gd name="T11" fmla="*/ 0 h 169"/>
                <a:gd name="T12" fmla="*/ 169 w 479"/>
                <a:gd name="T13" fmla="*/ 165 h 169"/>
                <a:gd name="T14" fmla="*/ 479 w 479"/>
                <a:gd name="T15" fmla="*/ 165 h 169"/>
                <a:gd name="T16" fmla="*/ 479 w 479"/>
                <a:gd name="T17" fmla="*/ 169 h 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9" h="169">
                  <a:moveTo>
                    <a:pt x="479" y="169"/>
                  </a:moveTo>
                  <a:lnTo>
                    <a:pt x="163" y="169"/>
                  </a:lnTo>
                  <a:lnTo>
                    <a:pt x="163" y="5"/>
                  </a:lnTo>
                  <a:lnTo>
                    <a:pt x="0" y="5"/>
                  </a:lnTo>
                  <a:lnTo>
                    <a:pt x="0" y="0"/>
                  </a:lnTo>
                  <a:lnTo>
                    <a:pt x="169" y="0"/>
                  </a:lnTo>
                  <a:lnTo>
                    <a:pt x="169" y="165"/>
                  </a:lnTo>
                  <a:lnTo>
                    <a:pt x="479" y="165"/>
                  </a:lnTo>
                  <a:lnTo>
                    <a:pt x="479" y="169"/>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Freeform 69"/>
            <p:cNvSpPr>
              <a:spLocks/>
            </p:cNvSpPr>
            <p:nvPr/>
          </p:nvSpPr>
          <p:spPr bwMode="gray">
            <a:xfrm>
              <a:off x="10215467" y="6227266"/>
              <a:ext cx="134607" cy="188449"/>
            </a:xfrm>
            <a:custGeom>
              <a:avLst/>
              <a:gdLst>
                <a:gd name="T0" fmla="*/ 85 w 85"/>
                <a:gd name="T1" fmla="*/ 86 h 121"/>
                <a:gd name="T2" fmla="*/ 85 w 85"/>
                <a:gd name="T3" fmla="*/ 0 h 121"/>
                <a:gd name="T4" fmla="*/ 77 w 85"/>
                <a:gd name="T5" fmla="*/ 2 h 121"/>
                <a:gd name="T6" fmla="*/ 77 w 85"/>
                <a:gd name="T7" fmla="*/ 98 h 121"/>
                <a:gd name="T8" fmla="*/ 0 w 85"/>
                <a:gd name="T9" fmla="*/ 98 h 121"/>
                <a:gd name="T10" fmla="*/ 11 w 85"/>
                <a:gd name="T11" fmla="*/ 105 h 121"/>
                <a:gd name="T12" fmla="*/ 11 w 85"/>
                <a:gd name="T13" fmla="*/ 121 h 121"/>
                <a:gd name="T14" fmla="*/ 73 w 85"/>
                <a:gd name="T15" fmla="*/ 121 h 121"/>
                <a:gd name="T16" fmla="*/ 73 w 85"/>
                <a:gd name="T17" fmla="*/ 105 h 121"/>
                <a:gd name="T18" fmla="*/ 85 w 85"/>
                <a:gd name="T19" fmla="*/ 86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85" h="121">
                  <a:moveTo>
                    <a:pt x="85" y="86"/>
                  </a:moveTo>
                  <a:cubicBezTo>
                    <a:pt x="85" y="0"/>
                    <a:pt x="85" y="0"/>
                    <a:pt x="85" y="0"/>
                  </a:cubicBezTo>
                  <a:cubicBezTo>
                    <a:pt x="82" y="0"/>
                    <a:pt x="79" y="1"/>
                    <a:pt x="77" y="2"/>
                  </a:cubicBezTo>
                  <a:cubicBezTo>
                    <a:pt x="77" y="98"/>
                    <a:pt x="77" y="98"/>
                    <a:pt x="77" y="98"/>
                  </a:cubicBezTo>
                  <a:cubicBezTo>
                    <a:pt x="0" y="98"/>
                    <a:pt x="0" y="98"/>
                    <a:pt x="0" y="98"/>
                  </a:cubicBezTo>
                  <a:cubicBezTo>
                    <a:pt x="3" y="102"/>
                    <a:pt x="7" y="104"/>
                    <a:pt x="11" y="105"/>
                  </a:cubicBezTo>
                  <a:cubicBezTo>
                    <a:pt x="11" y="121"/>
                    <a:pt x="11" y="121"/>
                    <a:pt x="11" y="121"/>
                  </a:cubicBezTo>
                  <a:cubicBezTo>
                    <a:pt x="73" y="121"/>
                    <a:pt x="73" y="121"/>
                    <a:pt x="73" y="121"/>
                  </a:cubicBezTo>
                  <a:cubicBezTo>
                    <a:pt x="73" y="105"/>
                    <a:pt x="73" y="105"/>
                    <a:pt x="73" y="105"/>
                  </a:cubicBezTo>
                  <a:lnTo>
                    <a:pt x="85" y="86"/>
                  </a:lnTo>
                  <a:close/>
                </a:path>
              </a:pathLst>
            </a:custGeom>
            <a:solidFill>
              <a:srgbClr val="CE9C5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7" name="Freeform 70"/>
            <p:cNvSpPr>
              <a:spLocks/>
            </p:cNvSpPr>
            <p:nvPr/>
          </p:nvSpPr>
          <p:spPr bwMode="gray">
            <a:xfrm>
              <a:off x="10228926" y="6437253"/>
              <a:ext cx="110378" cy="250369"/>
            </a:xfrm>
            <a:custGeom>
              <a:avLst/>
              <a:gdLst>
                <a:gd name="T0" fmla="*/ 72 w 72"/>
                <a:gd name="T1" fmla="*/ 160 h 160"/>
                <a:gd name="T2" fmla="*/ 72 w 72"/>
                <a:gd name="T3" fmla="*/ 0 h 160"/>
                <a:gd name="T4" fmla="*/ 0 w 72"/>
                <a:gd name="T5" fmla="*/ 0 h 160"/>
                <a:gd name="T6" fmla="*/ 0 w 72"/>
                <a:gd name="T7" fmla="*/ 119 h 160"/>
                <a:gd name="T8" fmla="*/ 72 w 72"/>
                <a:gd name="T9" fmla="*/ 160 h 160"/>
              </a:gdLst>
              <a:ahLst/>
              <a:cxnLst>
                <a:cxn ang="0">
                  <a:pos x="T0" y="T1"/>
                </a:cxn>
                <a:cxn ang="0">
                  <a:pos x="T2" y="T3"/>
                </a:cxn>
                <a:cxn ang="0">
                  <a:pos x="T4" y="T5"/>
                </a:cxn>
                <a:cxn ang="0">
                  <a:pos x="T6" y="T7"/>
                </a:cxn>
                <a:cxn ang="0">
                  <a:pos x="T8" y="T9"/>
                </a:cxn>
              </a:cxnLst>
              <a:rect l="0" t="0" r="r" b="b"/>
              <a:pathLst>
                <a:path w="72" h="160">
                  <a:moveTo>
                    <a:pt x="72" y="160"/>
                  </a:moveTo>
                  <a:cubicBezTo>
                    <a:pt x="72" y="0"/>
                    <a:pt x="72" y="0"/>
                    <a:pt x="72" y="0"/>
                  </a:cubicBezTo>
                  <a:cubicBezTo>
                    <a:pt x="0" y="0"/>
                    <a:pt x="0" y="0"/>
                    <a:pt x="0" y="0"/>
                  </a:cubicBezTo>
                  <a:cubicBezTo>
                    <a:pt x="0" y="119"/>
                    <a:pt x="0" y="119"/>
                    <a:pt x="0" y="119"/>
                  </a:cubicBezTo>
                  <a:cubicBezTo>
                    <a:pt x="27" y="126"/>
                    <a:pt x="52" y="140"/>
                    <a:pt x="72" y="160"/>
                  </a:cubicBezTo>
                  <a:close/>
                </a:path>
              </a:pathLst>
            </a:custGeom>
            <a:solidFill>
              <a:srgbClr val="00205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8" name="Rectangle 71"/>
            <p:cNvSpPr>
              <a:spLocks noChangeArrowheads="1"/>
            </p:cNvSpPr>
            <p:nvPr/>
          </p:nvSpPr>
          <p:spPr bwMode="gray">
            <a:xfrm>
              <a:off x="10231619" y="6415716"/>
              <a:ext cx="104994" cy="21537"/>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9" name="Freeform 72"/>
            <p:cNvSpPr>
              <a:spLocks/>
            </p:cNvSpPr>
            <p:nvPr/>
          </p:nvSpPr>
          <p:spPr bwMode="gray">
            <a:xfrm>
              <a:off x="9916639" y="5287711"/>
              <a:ext cx="923402" cy="247676"/>
            </a:xfrm>
            <a:custGeom>
              <a:avLst/>
              <a:gdLst>
                <a:gd name="T0" fmla="*/ 343 w 343"/>
                <a:gd name="T1" fmla="*/ 92 h 92"/>
                <a:gd name="T2" fmla="*/ 196 w 343"/>
                <a:gd name="T3" fmla="*/ 92 h 92"/>
                <a:gd name="T4" fmla="*/ 196 w 343"/>
                <a:gd name="T5" fmla="*/ 5 h 92"/>
                <a:gd name="T6" fmla="*/ 0 w 343"/>
                <a:gd name="T7" fmla="*/ 5 h 92"/>
                <a:gd name="T8" fmla="*/ 0 w 343"/>
                <a:gd name="T9" fmla="*/ 0 h 92"/>
                <a:gd name="T10" fmla="*/ 201 w 343"/>
                <a:gd name="T11" fmla="*/ 0 h 92"/>
                <a:gd name="T12" fmla="*/ 201 w 343"/>
                <a:gd name="T13" fmla="*/ 87 h 92"/>
                <a:gd name="T14" fmla="*/ 343 w 343"/>
                <a:gd name="T15" fmla="*/ 87 h 92"/>
                <a:gd name="T16" fmla="*/ 343 w 343"/>
                <a:gd name="T17" fmla="*/ 92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43" h="92">
                  <a:moveTo>
                    <a:pt x="343" y="92"/>
                  </a:moveTo>
                  <a:lnTo>
                    <a:pt x="196" y="92"/>
                  </a:lnTo>
                  <a:lnTo>
                    <a:pt x="196" y="5"/>
                  </a:lnTo>
                  <a:lnTo>
                    <a:pt x="0" y="5"/>
                  </a:lnTo>
                  <a:lnTo>
                    <a:pt x="0" y="0"/>
                  </a:lnTo>
                  <a:lnTo>
                    <a:pt x="201" y="0"/>
                  </a:lnTo>
                  <a:lnTo>
                    <a:pt x="201" y="87"/>
                  </a:lnTo>
                  <a:lnTo>
                    <a:pt x="343" y="87"/>
                  </a:lnTo>
                  <a:lnTo>
                    <a:pt x="343" y="92"/>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0" name="Freeform 73"/>
            <p:cNvSpPr>
              <a:spLocks/>
            </p:cNvSpPr>
            <p:nvPr/>
          </p:nvSpPr>
          <p:spPr bwMode="gray">
            <a:xfrm>
              <a:off x="9623198" y="5565002"/>
              <a:ext cx="282675" cy="743029"/>
            </a:xfrm>
            <a:custGeom>
              <a:avLst/>
              <a:gdLst>
                <a:gd name="T0" fmla="*/ 93 w 105"/>
                <a:gd name="T1" fmla="*/ 276 h 276"/>
                <a:gd name="T2" fmla="*/ 0 w 105"/>
                <a:gd name="T3" fmla="*/ 276 h 276"/>
                <a:gd name="T4" fmla="*/ 0 w 105"/>
                <a:gd name="T5" fmla="*/ 0 h 276"/>
                <a:gd name="T6" fmla="*/ 105 w 105"/>
                <a:gd name="T7" fmla="*/ 0 h 276"/>
                <a:gd name="T8" fmla="*/ 105 w 105"/>
                <a:gd name="T9" fmla="*/ 6 h 276"/>
                <a:gd name="T10" fmla="*/ 6 w 105"/>
                <a:gd name="T11" fmla="*/ 6 h 276"/>
                <a:gd name="T12" fmla="*/ 6 w 105"/>
                <a:gd name="T13" fmla="*/ 271 h 276"/>
                <a:gd name="T14" fmla="*/ 93 w 105"/>
                <a:gd name="T15" fmla="*/ 271 h 276"/>
                <a:gd name="T16" fmla="*/ 93 w 105"/>
                <a:gd name="T17" fmla="*/ 276 h 2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5" h="276">
                  <a:moveTo>
                    <a:pt x="93" y="276"/>
                  </a:moveTo>
                  <a:lnTo>
                    <a:pt x="0" y="276"/>
                  </a:lnTo>
                  <a:lnTo>
                    <a:pt x="0" y="0"/>
                  </a:lnTo>
                  <a:lnTo>
                    <a:pt x="105" y="0"/>
                  </a:lnTo>
                  <a:lnTo>
                    <a:pt x="105" y="6"/>
                  </a:lnTo>
                  <a:lnTo>
                    <a:pt x="6" y="6"/>
                  </a:lnTo>
                  <a:lnTo>
                    <a:pt x="6" y="271"/>
                  </a:lnTo>
                  <a:lnTo>
                    <a:pt x="93" y="271"/>
                  </a:lnTo>
                  <a:lnTo>
                    <a:pt x="93" y="276"/>
                  </a:lnTo>
                  <a:close/>
                </a:path>
              </a:pathLst>
            </a:cu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1" name="Rectangle 74"/>
            <p:cNvSpPr>
              <a:spLocks noChangeArrowheads="1"/>
            </p:cNvSpPr>
            <p:nvPr/>
          </p:nvSpPr>
          <p:spPr bwMode="gray">
            <a:xfrm>
              <a:off x="9846644" y="6273032"/>
              <a:ext cx="26921" cy="56536"/>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2" name="Freeform 75"/>
            <p:cNvSpPr>
              <a:spLocks/>
            </p:cNvSpPr>
            <p:nvPr/>
          </p:nvSpPr>
          <p:spPr bwMode="gray">
            <a:xfrm>
              <a:off x="10883115" y="4951196"/>
              <a:ext cx="1076853" cy="734953"/>
            </a:xfrm>
            <a:custGeom>
              <a:avLst/>
              <a:gdLst>
                <a:gd name="T0" fmla="*/ 400 w 400"/>
                <a:gd name="T1" fmla="*/ 273 h 273"/>
                <a:gd name="T2" fmla="*/ 400 w 400"/>
                <a:gd name="T3" fmla="*/ 0 h 273"/>
                <a:gd name="T4" fmla="*/ 201 w 400"/>
                <a:gd name="T5" fmla="*/ 0 h 273"/>
                <a:gd name="T6" fmla="*/ 0 w 400"/>
                <a:gd name="T7" fmla="*/ 0 h 273"/>
                <a:gd name="T8" fmla="*/ 0 w 400"/>
                <a:gd name="T9" fmla="*/ 273 h 273"/>
                <a:gd name="T10" fmla="*/ 201 w 400"/>
                <a:gd name="T11" fmla="*/ 273 h 273"/>
                <a:gd name="T12" fmla="*/ 400 w 400"/>
                <a:gd name="T13" fmla="*/ 273 h 273"/>
              </a:gdLst>
              <a:ahLst/>
              <a:cxnLst>
                <a:cxn ang="0">
                  <a:pos x="T0" y="T1"/>
                </a:cxn>
                <a:cxn ang="0">
                  <a:pos x="T2" y="T3"/>
                </a:cxn>
                <a:cxn ang="0">
                  <a:pos x="T4" y="T5"/>
                </a:cxn>
                <a:cxn ang="0">
                  <a:pos x="T6" y="T7"/>
                </a:cxn>
                <a:cxn ang="0">
                  <a:pos x="T8" y="T9"/>
                </a:cxn>
                <a:cxn ang="0">
                  <a:pos x="T10" y="T11"/>
                </a:cxn>
                <a:cxn ang="0">
                  <a:pos x="T12" y="T13"/>
                </a:cxn>
              </a:cxnLst>
              <a:rect l="0" t="0" r="r" b="b"/>
              <a:pathLst>
                <a:path w="400" h="273">
                  <a:moveTo>
                    <a:pt x="400" y="273"/>
                  </a:moveTo>
                  <a:lnTo>
                    <a:pt x="400" y="0"/>
                  </a:lnTo>
                  <a:lnTo>
                    <a:pt x="201" y="0"/>
                  </a:lnTo>
                  <a:lnTo>
                    <a:pt x="0" y="0"/>
                  </a:lnTo>
                  <a:lnTo>
                    <a:pt x="0" y="273"/>
                  </a:lnTo>
                  <a:lnTo>
                    <a:pt x="201" y="273"/>
                  </a:lnTo>
                  <a:lnTo>
                    <a:pt x="400" y="273"/>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3" name="Rectangle 76"/>
            <p:cNvSpPr>
              <a:spLocks noChangeArrowheads="1"/>
            </p:cNvSpPr>
            <p:nvPr/>
          </p:nvSpPr>
          <p:spPr bwMode="gray">
            <a:xfrm>
              <a:off x="10939649" y="4991577"/>
              <a:ext cx="966476" cy="573425"/>
            </a:xfrm>
            <a:prstGeom prst="rect">
              <a:avLst/>
            </a:prstGeom>
            <a:solidFill>
              <a:srgbClr val="FF8C00"/>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74" name="Freeform 77"/>
            <p:cNvSpPr>
              <a:spLocks noEditPoints="1"/>
            </p:cNvSpPr>
            <p:nvPr/>
          </p:nvSpPr>
          <p:spPr bwMode="gray">
            <a:xfrm>
              <a:off x="11009645" y="5384628"/>
              <a:ext cx="826485" cy="99610"/>
            </a:xfrm>
            <a:custGeom>
              <a:avLst/>
              <a:gdLst>
                <a:gd name="T0" fmla="*/ 0 w 527"/>
                <a:gd name="T1" fmla="*/ 57 h 64"/>
                <a:gd name="T2" fmla="*/ 41 w 527"/>
                <a:gd name="T3" fmla="*/ 57 h 64"/>
                <a:gd name="T4" fmla="*/ 8 w 527"/>
                <a:gd name="T5" fmla="*/ 0 h 64"/>
                <a:gd name="T6" fmla="*/ 34 w 527"/>
                <a:gd name="T7" fmla="*/ 57 h 64"/>
                <a:gd name="T8" fmla="*/ 86 w 527"/>
                <a:gd name="T9" fmla="*/ 57 h 64"/>
                <a:gd name="T10" fmla="*/ 60 w 527"/>
                <a:gd name="T11" fmla="*/ 4 h 64"/>
                <a:gd name="T12" fmla="*/ 77 w 527"/>
                <a:gd name="T13" fmla="*/ 57 h 64"/>
                <a:gd name="T14" fmla="*/ 65 w 527"/>
                <a:gd name="T15" fmla="*/ 64 h 64"/>
                <a:gd name="T16" fmla="*/ 102 w 527"/>
                <a:gd name="T17" fmla="*/ 39 h 64"/>
                <a:gd name="T18" fmla="*/ 93 w 527"/>
                <a:gd name="T19" fmla="*/ 57 h 64"/>
                <a:gd name="T20" fmla="*/ 121 w 527"/>
                <a:gd name="T21" fmla="*/ 8 h 64"/>
                <a:gd name="T22" fmla="*/ 154 w 527"/>
                <a:gd name="T23" fmla="*/ 64 h 64"/>
                <a:gd name="T24" fmla="*/ 154 w 527"/>
                <a:gd name="T25" fmla="*/ 0 h 64"/>
                <a:gd name="T26" fmla="*/ 154 w 527"/>
                <a:gd name="T27" fmla="*/ 8 h 64"/>
                <a:gd name="T28" fmla="*/ 130 w 527"/>
                <a:gd name="T29" fmla="*/ 8 h 64"/>
                <a:gd name="T30" fmla="*/ 182 w 527"/>
                <a:gd name="T31" fmla="*/ 57 h 64"/>
                <a:gd name="T32" fmla="*/ 224 w 527"/>
                <a:gd name="T33" fmla="*/ 57 h 64"/>
                <a:gd name="T34" fmla="*/ 191 w 527"/>
                <a:gd name="T35" fmla="*/ 0 h 64"/>
                <a:gd name="T36" fmla="*/ 215 w 527"/>
                <a:gd name="T37" fmla="*/ 57 h 64"/>
                <a:gd name="T38" fmla="*/ 251 w 527"/>
                <a:gd name="T39" fmla="*/ 0 h 64"/>
                <a:gd name="T40" fmla="*/ 251 w 527"/>
                <a:gd name="T41" fmla="*/ 64 h 64"/>
                <a:gd name="T42" fmla="*/ 284 w 527"/>
                <a:gd name="T43" fmla="*/ 8 h 64"/>
                <a:gd name="T44" fmla="*/ 251 w 527"/>
                <a:gd name="T45" fmla="*/ 8 h 64"/>
                <a:gd name="T46" fmla="*/ 251 w 527"/>
                <a:gd name="T47" fmla="*/ 57 h 64"/>
                <a:gd name="T48" fmla="*/ 328 w 527"/>
                <a:gd name="T49" fmla="*/ 0 h 64"/>
                <a:gd name="T50" fmla="*/ 307 w 527"/>
                <a:gd name="T51" fmla="*/ 8 h 64"/>
                <a:gd name="T52" fmla="*/ 307 w 527"/>
                <a:gd name="T53" fmla="*/ 57 h 64"/>
                <a:gd name="T54" fmla="*/ 340 w 527"/>
                <a:gd name="T55" fmla="*/ 64 h 64"/>
                <a:gd name="T56" fmla="*/ 340 w 527"/>
                <a:gd name="T57" fmla="*/ 35 h 64"/>
                <a:gd name="T58" fmla="*/ 328 w 527"/>
                <a:gd name="T59" fmla="*/ 57 h 64"/>
                <a:gd name="T60" fmla="*/ 368 w 527"/>
                <a:gd name="T61" fmla="*/ 0 h 64"/>
                <a:gd name="T62" fmla="*/ 380 w 527"/>
                <a:gd name="T63" fmla="*/ 8 h 64"/>
                <a:gd name="T64" fmla="*/ 364 w 527"/>
                <a:gd name="T65" fmla="*/ 60 h 64"/>
                <a:gd name="T66" fmla="*/ 405 w 527"/>
                <a:gd name="T67" fmla="*/ 60 h 64"/>
                <a:gd name="T68" fmla="*/ 396 w 527"/>
                <a:gd name="T69" fmla="*/ 39 h 64"/>
                <a:gd name="T70" fmla="*/ 433 w 527"/>
                <a:gd name="T71" fmla="*/ 0 h 64"/>
                <a:gd name="T72" fmla="*/ 433 w 527"/>
                <a:gd name="T73" fmla="*/ 64 h 64"/>
                <a:gd name="T74" fmla="*/ 466 w 527"/>
                <a:gd name="T75" fmla="*/ 8 h 64"/>
                <a:gd name="T76" fmla="*/ 433 w 527"/>
                <a:gd name="T77" fmla="*/ 8 h 64"/>
                <a:gd name="T78" fmla="*/ 433 w 527"/>
                <a:gd name="T79" fmla="*/ 57 h 64"/>
                <a:gd name="T80" fmla="*/ 510 w 527"/>
                <a:gd name="T81" fmla="*/ 0 h 64"/>
                <a:gd name="T82" fmla="*/ 489 w 527"/>
                <a:gd name="T83" fmla="*/ 8 h 64"/>
                <a:gd name="T84" fmla="*/ 489 w 527"/>
                <a:gd name="T85" fmla="*/ 57 h 64"/>
                <a:gd name="T86" fmla="*/ 522 w 527"/>
                <a:gd name="T87" fmla="*/ 64 h 64"/>
                <a:gd name="T88" fmla="*/ 522 w 527"/>
                <a:gd name="T89" fmla="*/ 35 h 64"/>
                <a:gd name="T90" fmla="*/ 510 w 527"/>
                <a:gd name="T91" fmla="*/ 5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7" h="64">
                  <a:moveTo>
                    <a:pt x="8" y="0"/>
                  </a:moveTo>
                  <a:cubicBezTo>
                    <a:pt x="4" y="0"/>
                    <a:pt x="0" y="3"/>
                    <a:pt x="0" y="8"/>
                  </a:cubicBezTo>
                  <a:cubicBezTo>
                    <a:pt x="0" y="57"/>
                    <a:pt x="0" y="57"/>
                    <a:pt x="0" y="57"/>
                  </a:cubicBezTo>
                  <a:cubicBezTo>
                    <a:pt x="0" y="61"/>
                    <a:pt x="4" y="64"/>
                    <a:pt x="8" y="64"/>
                  </a:cubicBezTo>
                  <a:cubicBezTo>
                    <a:pt x="34" y="64"/>
                    <a:pt x="34" y="64"/>
                    <a:pt x="34" y="64"/>
                  </a:cubicBezTo>
                  <a:cubicBezTo>
                    <a:pt x="38" y="64"/>
                    <a:pt x="41" y="61"/>
                    <a:pt x="41" y="57"/>
                  </a:cubicBezTo>
                  <a:cubicBezTo>
                    <a:pt x="41" y="8"/>
                    <a:pt x="41" y="8"/>
                    <a:pt x="41" y="8"/>
                  </a:cubicBezTo>
                  <a:cubicBezTo>
                    <a:pt x="41" y="3"/>
                    <a:pt x="38" y="0"/>
                    <a:pt x="34" y="0"/>
                  </a:cubicBezTo>
                  <a:lnTo>
                    <a:pt x="8" y="0"/>
                  </a:lnTo>
                  <a:close/>
                  <a:moveTo>
                    <a:pt x="8" y="8"/>
                  </a:moveTo>
                  <a:cubicBezTo>
                    <a:pt x="34" y="8"/>
                    <a:pt x="34" y="8"/>
                    <a:pt x="34" y="8"/>
                  </a:cubicBezTo>
                  <a:cubicBezTo>
                    <a:pt x="34" y="57"/>
                    <a:pt x="34" y="57"/>
                    <a:pt x="34" y="57"/>
                  </a:cubicBezTo>
                  <a:cubicBezTo>
                    <a:pt x="8" y="57"/>
                    <a:pt x="8" y="57"/>
                    <a:pt x="8" y="57"/>
                  </a:cubicBezTo>
                  <a:lnTo>
                    <a:pt x="8" y="8"/>
                  </a:lnTo>
                  <a:close/>
                  <a:moveTo>
                    <a:pt x="86" y="57"/>
                  </a:moveTo>
                  <a:cubicBezTo>
                    <a:pt x="86" y="0"/>
                    <a:pt x="86" y="0"/>
                    <a:pt x="86" y="0"/>
                  </a:cubicBezTo>
                  <a:cubicBezTo>
                    <a:pt x="65" y="0"/>
                    <a:pt x="65" y="0"/>
                    <a:pt x="65" y="0"/>
                  </a:cubicBezTo>
                  <a:cubicBezTo>
                    <a:pt x="63" y="0"/>
                    <a:pt x="60" y="0"/>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0"/>
                  </a:cubicBezTo>
                  <a:cubicBezTo>
                    <a:pt x="60" y="64"/>
                    <a:pt x="63" y="64"/>
                    <a:pt x="65" y="64"/>
                  </a:cubicBezTo>
                  <a:cubicBezTo>
                    <a:pt x="98" y="64"/>
                    <a:pt x="98" y="64"/>
                    <a:pt x="98" y="64"/>
                  </a:cubicBezTo>
                  <a:cubicBezTo>
                    <a:pt x="100" y="64"/>
                    <a:pt x="102" y="64"/>
                    <a:pt x="102" y="60"/>
                  </a:cubicBezTo>
                  <a:cubicBezTo>
                    <a:pt x="102" y="39"/>
                    <a:pt x="102" y="39"/>
                    <a:pt x="102" y="39"/>
                  </a:cubicBezTo>
                  <a:cubicBezTo>
                    <a:pt x="102" y="37"/>
                    <a:pt x="101" y="35"/>
                    <a:pt x="98" y="35"/>
                  </a:cubicBezTo>
                  <a:cubicBezTo>
                    <a:pt x="95" y="35"/>
                    <a:pt x="93" y="37"/>
                    <a:pt x="93" y="39"/>
                  </a:cubicBezTo>
                  <a:cubicBezTo>
                    <a:pt x="93" y="57"/>
                    <a:pt x="93" y="57"/>
                    <a:pt x="93" y="57"/>
                  </a:cubicBezTo>
                  <a:lnTo>
                    <a:pt x="86" y="57"/>
                  </a:lnTo>
                  <a:close/>
                  <a:moveTo>
                    <a:pt x="130" y="0"/>
                  </a:moveTo>
                  <a:cubicBezTo>
                    <a:pt x="125" y="0"/>
                    <a:pt x="121" y="3"/>
                    <a:pt x="121" y="8"/>
                  </a:cubicBezTo>
                  <a:cubicBezTo>
                    <a:pt x="121" y="57"/>
                    <a:pt x="121" y="57"/>
                    <a:pt x="121" y="57"/>
                  </a:cubicBezTo>
                  <a:cubicBezTo>
                    <a:pt x="121" y="61"/>
                    <a:pt x="125" y="64"/>
                    <a:pt x="130" y="64"/>
                  </a:cubicBezTo>
                  <a:cubicBezTo>
                    <a:pt x="154" y="64"/>
                    <a:pt x="154" y="64"/>
                    <a:pt x="154" y="64"/>
                  </a:cubicBezTo>
                  <a:cubicBezTo>
                    <a:pt x="159" y="64"/>
                    <a:pt x="163" y="61"/>
                    <a:pt x="163" y="57"/>
                  </a:cubicBezTo>
                  <a:cubicBezTo>
                    <a:pt x="163" y="8"/>
                    <a:pt x="163" y="8"/>
                    <a:pt x="163" y="8"/>
                  </a:cubicBezTo>
                  <a:cubicBezTo>
                    <a:pt x="163" y="3"/>
                    <a:pt x="159" y="0"/>
                    <a:pt x="154" y="0"/>
                  </a:cubicBezTo>
                  <a:lnTo>
                    <a:pt x="130" y="0"/>
                  </a:lnTo>
                  <a:close/>
                  <a:moveTo>
                    <a:pt x="130" y="8"/>
                  </a:moveTo>
                  <a:cubicBezTo>
                    <a:pt x="154" y="8"/>
                    <a:pt x="154" y="8"/>
                    <a:pt x="154" y="8"/>
                  </a:cubicBezTo>
                  <a:cubicBezTo>
                    <a:pt x="154" y="57"/>
                    <a:pt x="154" y="57"/>
                    <a:pt x="154" y="57"/>
                  </a:cubicBezTo>
                  <a:cubicBezTo>
                    <a:pt x="130" y="57"/>
                    <a:pt x="130" y="57"/>
                    <a:pt x="130" y="57"/>
                  </a:cubicBezTo>
                  <a:lnTo>
                    <a:pt x="130" y="8"/>
                  </a:lnTo>
                  <a:close/>
                  <a:moveTo>
                    <a:pt x="191" y="0"/>
                  </a:moveTo>
                  <a:cubicBezTo>
                    <a:pt x="185" y="0"/>
                    <a:pt x="182" y="3"/>
                    <a:pt x="182" y="8"/>
                  </a:cubicBezTo>
                  <a:cubicBezTo>
                    <a:pt x="182" y="57"/>
                    <a:pt x="182" y="57"/>
                    <a:pt x="182" y="57"/>
                  </a:cubicBezTo>
                  <a:cubicBezTo>
                    <a:pt x="182" y="61"/>
                    <a:pt x="185" y="64"/>
                    <a:pt x="191" y="64"/>
                  </a:cubicBezTo>
                  <a:cubicBezTo>
                    <a:pt x="215" y="64"/>
                    <a:pt x="215" y="64"/>
                    <a:pt x="215" y="64"/>
                  </a:cubicBezTo>
                  <a:cubicBezTo>
                    <a:pt x="220" y="64"/>
                    <a:pt x="224" y="61"/>
                    <a:pt x="224" y="57"/>
                  </a:cubicBezTo>
                  <a:cubicBezTo>
                    <a:pt x="224" y="8"/>
                    <a:pt x="224" y="8"/>
                    <a:pt x="224" y="8"/>
                  </a:cubicBezTo>
                  <a:cubicBezTo>
                    <a:pt x="224" y="3"/>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51" y="0"/>
                  </a:moveTo>
                  <a:cubicBezTo>
                    <a:pt x="246" y="0"/>
                    <a:pt x="243" y="3"/>
                    <a:pt x="243" y="8"/>
                  </a:cubicBezTo>
                  <a:cubicBezTo>
                    <a:pt x="243" y="57"/>
                    <a:pt x="243" y="57"/>
                    <a:pt x="243" y="57"/>
                  </a:cubicBezTo>
                  <a:cubicBezTo>
                    <a:pt x="243" y="61"/>
                    <a:pt x="246" y="64"/>
                    <a:pt x="251" y="64"/>
                  </a:cubicBezTo>
                  <a:cubicBezTo>
                    <a:pt x="276" y="64"/>
                    <a:pt x="276" y="64"/>
                    <a:pt x="276" y="64"/>
                  </a:cubicBezTo>
                  <a:cubicBezTo>
                    <a:pt x="280" y="64"/>
                    <a:pt x="284" y="61"/>
                    <a:pt x="284" y="57"/>
                  </a:cubicBezTo>
                  <a:cubicBezTo>
                    <a:pt x="284" y="8"/>
                    <a:pt x="284" y="8"/>
                    <a:pt x="284" y="8"/>
                  </a:cubicBezTo>
                  <a:cubicBezTo>
                    <a:pt x="284" y="3"/>
                    <a:pt x="280" y="0"/>
                    <a:pt x="276" y="0"/>
                  </a:cubicBezTo>
                  <a:lnTo>
                    <a:pt x="251" y="0"/>
                  </a:lnTo>
                  <a:close/>
                  <a:moveTo>
                    <a:pt x="251" y="8"/>
                  </a:moveTo>
                  <a:cubicBezTo>
                    <a:pt x="276" y="8"/>
                    <a:pt x="276" y="8"/>
                    <a:pt x="276" y="8"/>
                  </a:cubicBezTo>
                  <a:cubicBezTo>
                    <a:pt x="276" y="57"/>
                    <a:pt x="276" y="57"/>
                    <a:pt x="276" y="57"/>
                  </a:cubicBezTo>
                  <a:cubicBezTo>
                    <a:pt x="251" y="57"/>
                    <a:pt x="251" y="57"/>
                    <a:pt x="251" y="57"/>
                  </a:cubicBezTo>
                  <a:lnTo>
                    <a:pt x="251" y="8"/>
                  </a:lnTo>
                  <a:close/>
                  <a:moveTo>
                    <a:pt x="328" y="57"/>
                  </a:moveTo>
                  <a:cubicBezTo>
                    <a:pt x="328" y="0"/>
                    <a:pt x="328" y="0"/>
                    <a:pt x="328" y="0"/>
                  </a:cubicBezTo>
                  <a:cubicBezTo>
                    <a:pt x="307" y="0"/>
                    <a:pt x="307" y="0"/>
                    <a:pt x="307" y="0"/>
                  </a:cubicBezTo>
                  <a:cubicBezTo>
                    <a:pt x="305" y="0"/>
                    <a:pt x="303" y="0"/>
                    <a:pt x="303" y="4"/>
                  </a:cubicBezTo>
                  <a:cubicBezTo>
                    <a:pt x="303" y="7"/>
                    <a:pt x="305" y="8"/>
                    <a:pt x="307" y="8"/>
                  </a:cubicBezTo>
                  <a:cubicBezTo>
                    <a:pt x="320" y="8"/>
                    <a:pt x="320" y="8"/>
                    <a:pt x="320" y="8"/>
                  </a:cubicBezTo>
                  <a:cubicBezTo>
                    <a:pt x="320" y="57"/>
                    <a:pt x="320" y="57"/>
                    <a:pt x="320" y="57"/>
                  </a:cubicBezTo>
                  <a:cubicBezTo>
                    <a:pt x="307" y="57"/>
                    <a:pt x="307" y="57"/>
                    <a:pt x="307" y="57"/>
                  </a:cubicBezTo>
                  <a:cubicBezTo>
                    <a:pt x="305" y="57"/>
                    <a:pt x="303" y="58"/>
                    <a:pt x="303" y="60"/>
                  </a:cubicBezTo>
                  <a:cubicBezTo>
                    <a:pt x="303" y="64"/>
                    <a:pt x="305" y="64"/>
                    <a:pt x="307" y="64"/>
                  </a:cubicBezTo>
                  <a:cubicBezTo>
                    <a:pt x="340" y="64"/>
                    <a:pt x="340" y="64"/>
                    <a:pt x="340" y="64"/>
                  </a:cubicBezTo>
                  <a:cubicBezTo>
                    <a:pt x="343" y="64"/>
                    <a:pt x="344" y="64"/>
                    <a:pt x="344" y="60"/>
                  </a:cubicBezTo>
                  <a:cubicBezTo>
                    <a:pt x="344" y="39"/>
                    <a:pt x="344" y="39"/>
                    <a:pt x="344" y="39"/>
                  </a:cubicBezTo>
                  <a:cubicBezTo>
                    <a:pt x="344" y="37"/>
                    <a:pt x="344" y="35"/>
                    <a:pt x="340" y="35"/>
                  </a:cubicBezTo>
                  <a:cubicBezTo>
                    <a:pt x="337" y="35"/>
                    <a:pt x="337" y="37"/>
                    <a:pt x="337" y="39"/>
                  </a:cubicBezTo>
                  <a:cubicBezTo>
                    <a:pt x="337" y="57"/>
                    <a:pt x="337" y="57"/>
                    <a:pt x="337" y="57"/>
                  </a:cubicBezTo>
                  <a:lnTo>
                    <a:pt x="328" y="57"/>
                  </a:lnTo>
                  <a:close/>
                  <a:moveTo>
                    <a:pt x="389" y="57"/>
                  </a:moveTo>
                  <a:cubicBezTo>
                    <a:pt x="389" y="0"/>
                    <a:pt x="389" y="0"/>
                    <a:pt x="389" y="0"/>
                  </a:cubicBezTo>
                  <a:cubicBezTo>
                    <a:pt x="368" y="0"/>
                    <a:pt x="368" y="0"/>
                    <a:pt x="368" y="0"/>
                  </a:cubicBezTo>
                  <a:cubicBezTo>
                    <a:pt x="366" y="0"/>
                    <a:pt x="364" y="0"/>
                    <a:pt x="364" y="4"/>
                  </a:cubicBezTo>
                  <a:cubicBezTo>
                    <a:pt x="364" y="7"/>
                    <a:pt x="366" y="8"/>
                    <a:pt x="368" y="8"/>
                  </a:cubicBezTo>
                  <a:cubicBezTo>
                    <a:pt x="380" y="8"/>
                    <a:pt x="380" y="8"/>
                    <a:pt x="380" y="8"/>
                  </a:cubicBezTo>
                  <a:cubicBezTo>
                    <a:pt x="380" y="57"/>
                    <a:pt x="380" y="57"/>
                    <a:pt x="380" y="57"/>
                  </a:cubicBezTo>
                  <a:cubicBezTo>
                    <a:pt x="368" y="57"/>
                    <a:pt x="368" y="57"/>
                    <a:pt x="368" y="57"/>
                  </a:cubicBezTo>
                  <a:cubicBezTo>
                    <a:pt x="366" y="57"/>
                    <a:pt x="364" y="58"/>
                    <a:pt x="364" y="60"/>
                  </a:cubicBezTo>
                  <a:cubicBezTo>
                    <a:pt x="364" y="64"/>
                    <a:pt x="366" y="64"/>
                    <a:pt x="368" y="64"/>
                  </a:cubicBezTo>
                  <a:cubicBezTo>
                    <a:pt x="401" y="64"/>
                    <a:pt x="401" y="64"/>
                    <a:pt x="401" y="64"/>
                  </a:cubicBezTo>
                  <a:cubicBezTo>
                    <a:pt x="403" y="64"/>
                    <a:pt x="405" y="64"/>
                    <a:pt x="405" y="60"/>
                  </a:cubicBezTo>
                  <a:cubicBezTo>
                    <a:pt x="405" y="39"/>
                    <a:pt x="405" y="39"/>
                    <a:pt x="405" y="39"/>
                  </a:cubicBezTo>
                  <a:cubicBezTo>
                    <a:pt x="405" y="37"/>
                    <a:pt x="404" y="35"/>
                    <a:pt x="401" y="35"/>
                  </a:cubicBezTo>
                  <a:cubicBezTo>
                    <a:pt x="398" y="35"/>
                    <a:pt x="396" y="37"/>
                    <a:pt x="396" y="39"/>
                  </a:cubicBezTo>
                  <a:cubicBezTo>
                    <a:pt x="396" y="57"/>
                    <a:pt x="396" y="57"/>
                    <a:pt x="396" y="57"/>
                  </a:cubicBezTo>
                  <a:lnTo>
                    <a:pt x="389" y="57"/>
                  </a:lnTo>
                  <a:close/>
                  <a:moveTo>
                    <a:pt x="433" y="0"/>
                  </a:moveTo>
                  <a:cubicBezTo>
                    <a:pt x="428" y="0"/>
                    <a:pt x="424" y="3"/>
                    <a:pt x="424" y="8"/>
                  </a:cubicBezTo>
                  <a:cubicBezTo>
                    <a:pt x="424" y="57"/>
                    <a:pt x="424" y="57"/>
                    <a:pt x="424" y="57"/>
                  </a:cubicBezTo>
                  <a:cubicBezTo>
                    <a:pt x="424" y="61"/>
                    <a:pt x="428" y="64"/>
                    <a:pt x="433" y="64"/>
                  </a:cubicBezTo>
                  <a:cubicBezTo>
                    <a:pt x="457" y="64"/>
                    <a:pt x="457" y="64"/>
                    <a:pt x="457" y="64"/>
                  </a:cubicBezTo>
                  <a:cubicBezTo>
                    <a:pt x="462" y="64"/>
                    <a:pt x="466" y="61"/>
                    <a:pt x="466" y="57"/>
                  </a:cubicBezTo>
                  <a:cubicBezTo>
                    <a:pt x="466" y="8"/>
                    <a:pt x="466" y="8"/>
                    <a:pt x="466" y="8"/>
                  </a:cubicBezTo>
                  <a:cubicBezTo>
                    <a:pt x="466" y="3"/>
                    <a:pt x="462" y="0"/>
                    <a:pt x="457" y="0"/>
                  </a:cubicBezTo>
                  <a:lnTo>
                    <a:pt x="433" y="0"/>
                  </a:lnTo>
                  <a:close/>
                  <a:moveTo>
                    <a:pt x="433" y="8"/>
                  </a:moveTo>
                  <a:cubicBezTo>
                    <a:pt x="457" y="8"/>
                    <a:pt x="457" y="8"/>
                    <a:pt x="457" y="8"/>
                  </a:cubicBezTo>
                  <a:cubicBezTo>
                    <a:pt x="457" y="57"/>
                    <a:pt x="457" y="57"/>
                    <a:pt x="457" y="57"/>
                  </a:cubicBezTo>
                  <a:cubicBezTo>
                    <a:pt x="433" y="57"/>
                    <a:pt x="433" y="57"/>
                    <a:pt x="433" y="57"/>
                  </a:cubicBezTo>
                  <a:lnTo>
                    <a:pt x="433" y="8"/>
                  </a:lnTo>
                  <a:close/>
                  <a:moveTo>
                    <a:pt x="510" y="57"/>
                  </a:moveTo>
                  <a:cubicBezTo>
                    <a:pt x="510" y="0"/>
                    <a:pt x="510" y="0"/>
                    <a:pt x="510" y="0"/>
                  </a:cubicBezTo>
                  <a:cubicBezTo>
                    <a:pt x="489" y="0"/>
                    <a:pt x="489" y="0"/>
                    <a:pt x="489" y="0"/>
                  </a:cubicBezTo>
                  <a:cubicBezTo>
                    <a:pt x="487" y="0"/>
                    <a:pt x="485" y="0"/>
                    <a:pt x="485" y="4"/>
                  </a:cubicBezTo>
                  <a:cubicBezTo>
                    <a:pt x="485" y="7"/>
                    <a:pt x="487" y="8"/>
                    <a:pt x="489" y="8"/>
                  </a:cubicBezTo>
                  <a:cubicBezTo>
                    <a:pt x="502" y="8"/>
                    <a:pt x="502" y="8"/>
                    <a:pt x="502" y="8"/>
                  </a:cubicBezTo>
                  <a:cubicBezTo>
                    <a:pt x="502" y="57"/>
                    <a:pt x="502" y="57"/>
                    <a:pt x="502" y="57"/>
                  </a:cubicBezTo>
                  <a:cubicBezTo>
                    <a:pt x="489" y="57"/>
                    <a:pt x="489" y="57"/>
                    <a:pt x="489" y="57"/>
                  </a:cubicBezTo>
                  <a:cubicBezTo>
                    <a:pt x="487" y="57"/>
                    <a:pt x="485" y="58"/>
                    <a:pt x="485" y="60"/>
                  </a:cubicBezTo>
                  <a:cubicBezTo>
                    <a:pt x="485" y="64"/>
                    <a:pt x="487" y="64"/>
                    <a:pt x="489" y="64"/>
                  </a:cubicBezTo>
                  <a:cubicBezTo>
                    <a:pt x="522" y="64"/>
                    <a:pt x="522" y="64"/>
                    <a:pt x="522" y="64"/>
                  </a:cubicBezTo>
                  <a:cubicBezTo>
                    <a:pt x="524" y="64"/>
                    <a:pt x="527" y="64"/>
                    <a:pt x="527" y="60"/>
                  </a:cubicBezTo>
                  <a:cubicBezTo>
                    <a:pt x="527" y="39"/>
                    <a:pt x="527" y="39"/>
                    <a:pt x="527" y="39"/>
                  </a:cubicBezTo>
                  <a:cubicBezTo>
                    <a:pt x="527" y="37"/>
                    <a:pt x="525" y="35"/>
                    <a:pt x="522" y="35"/>
                  </a:cubicBezTo>
                  <a:cubicBezTo>
                    <a:pt x="519" y="35"/>
                    <a:pt x="518" y="37"/>
                    <a:pt x="518" y="39"/>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5" name="Freeform 78"/>
            <p:cNvSpPr>
              <a:spLocks noEditPoints="1"/>
            </p:cNvSpPr>
            <p:nvPr/>
          </p:nvSpPr>
          <p:spPr bwMode="gray">
            <a:xfrm>
              <a:off x="11009645" y="5228485"/>
              <a:ext cx="826485" cy="99610"/>
            </a:xfrm>
            <a:custGeom>
              <a:avLst/>
              <a:gdLst>
                <a:gd name="T0" fmla="*/ 4 w 527"/>
                <a:gd name="T1" fmla="*/ 0 h 65"/>
                <a:gd name="T2" fmla="*/ 17 w 527"/>
                <a:gd name="T3" fmla="*/ 8 h 65"/>
                <a:gd name="T4" fmla="*/ 0 w 527"/>
                <a:gd name="T5" fmla="*/ 61 h 65"/>
                <a:gd name="T6" fmla="*/ 41 w 527"/>
                <a:gd name="T7" fmla="*/ 61 h 65"/>
                <a:gd name="T8" fmla="*/ 34 w 527"/>
                <a:gd name="T9" fmla="*/ 40 h 65"/>
                <a:gd name="T10" fmla="*/ 86 w 527"/>
                <a:gd name="T11" fmla="*/ 57 h 65"/>
                <a:gd name="T12" fmla="*/ 60 w 527"/>
                <a:gd name="T13" fmla="*/ 4 h 65"/>
                <a:gd name="T14" fmla="*/ 77 w 527"/>
                <a:gd name="T15" fmla="*/ 57 h 65"/>
                <a:gd name="T16" fmla="*/ 65 w 527"/>
                <a:gd name="T17" fmla="*/ 65 h 65"/>
                <a:gd name="T18" fmla="*/ 102 w 527"/>
                <a:gd name="T19" fmla="*/ 40 h 65"/>
                <a:gd name="T20" fmla="*/ 93 w 527"/>
                <a:gd name="T21" fmla="*/ 57 h 65"/>
                <a:gd name="T22" fmla="*/ 146 w 527"/>
                <a:gd name="T23" fmla="*/ 0 h 65"/>
                <a:gd name="T24" fmla="*/ 126 w 527"/>
                <a:gd name="T25" fmla="*/ 8 h 65"/>
                <a:gd name="T26" fmla="*/ 126 w 527"/>
                <a:gd name="T27" fmla="*/ 57 h 65"/>
                <a:gd name="T28" fmla="*/ 159 w 527"/>
                <a:gd name="T29" fmla="*/ 65 h 65"/>
                <a:gd name="T30" fmla="*/ 159 w 527"/>
                <a:gd name="T31" fmla="*/ 36 h 65"/>
                <a:gd name="T32" fmla="*/ 146 w 527"/>
                <a:gd name="T33" fmla="*/ 57 h 65"/>
                <a:gd name="T34" fmla="*/ 182 w 527"/>
                <a:gd name="T35" fmla="*/ 57 h 65"/>
                <a:gd name="T36" fmla="*/ 224 w 527"/>
                <a:gd name="T37" fmla="*/ 57 h 65"/>
                <a:gd name="T38" fmla="*/ 191 w 527"/>
                <a:gd name="T39" fmla="*/ 0 h 65"/>
                <a:gd name="T40" fmla="*/ 215 w 527"/>
                <a:gd name="T41" fmla="*/ 57 h 65"/>
                <a:gd name="T42" fmla="*/ 267 w 527"/>
                <a:gd name="T43" fmla="*/ 57 h 65"/>
                <a:gd name="T44" fmla="*/ 243 w 527"/>
                <a:gd name="T45" fmla="*/ 4 h 65"/>
                <a:gd name="T46" fmla="*/ 259 w 527"/>
                <a:gd name="T47" fmla="*/ 57 h 65"/>
                <a:gd name="T48" fmla="*/ 246 w 527"/>
                <a:gd name="T49" fmla="*/ 65 h 65"/>
                <a:gd name="T50" fmla="*/ 284 w 527"/>
                <a:gd name="T51" fmla="*/ 40 h 65"/>
                <a:gd name="T52" fmla="*/ 276 w 527"/>
                <a:gd name="T53" fmla="*/ 57 h 65"/>
                <a:gd name="T54" fmla="*/ 303 w 527"/>
                <a:gd name="T55" fmla="*/ 8 h 65"/>
                <a:gd name="T56" fmla="*/ 337 w 527"/>
                <a:gd name="T57" fmla="*/ 65 h 65"/>
                <a:gd name="T58" fmla="*/ 337 w 527"/>
                <a:gd name="T59" fmla="*/ 0 h 65"/>
                <a:gd name="T60" fmla="*/ 337 w 527"/>
                <a:gd name="T61" fmla="*/ 8 h 65"/>
                <a:gd name="T62" fmla="*/ 311 w 527"/>
                <a:gd name="T63" fmla="*/ 8 h 65"/>
                <a:gd name="T64" fmla="*/ 364 w 527"/>
                <a:gd name="T65" fmla="*/ 57 h 65"/>
                <a:gd name="T66" fmla="*/ 405 w 527"/>
                <a:gd name="T67" fmla="*/ 57 h 65"/>
                <a:gd name="T68" fmla="*/ 372 w 527"/>
                <a:gd name="T69" fmla="*/ 0 h 65"/>
                <a:gd name="T70" fmla="*/ 396 w 527"/>
                <a:gd name="T71" fmla="*/ 57 h 65"/>
                <a:gd name="T72" fmla="*/ 449 w 527"/>
                <a:gd name="T73" fmla="*/ 57 h 65"/>
                <a:gd name="T74" fmla="*/ 424 w 527"/>
                <a:gd name="T75" fmla="*/ 4 h 65"/>
                <a:gd name="T76" fmla="*/ 441 w 527"/>
                <a:gd name="T77" fmla="*/ 57 h 65"/>
                <a:gd name="T78" fmla="*/ 429 w 527"/>
                <a:gd name="T79" fmla="*/ 65 h 65"/>
                <a:gd name="T80" fmla="*/ 466 w 527"/>
                <a:gd name="T81" fmla="*/ 40 h 65"/>
                <a:gd name="T82" fmla="*/ 457 w 527"/>
                <a:gd name="T83" fmla="*/ 57 h 65"/>
                <a:gd name="T84" fmla="*/ 485 w 527"/>
                <a:gd name="T85" fmla="*/ 8 h 65"/>
                <a:gd name="T86" fmla="*/ 518 w 527"/>
                <a:gd name="T87" fmla="*/ 65 h 65"/>
                <a:gd name="T88" fmla="*/ 518 w 527"/>
                <a:gd name="T89" fmla="*/ 0 h 65"/>
                <a:gd name="T90" fmla="*/ 518 w 527"/>
                <a:gd name="T91" fmla="*/ 8 h 65"/>
                <a:gd name="T92" fmla="*/ 494 w 527"/>
                <a:gd name="T93"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5">
                  <a:moveTo>
                    <a:pt x="25" y="57"/>
                  </a:moveTo>
                  <a:cubicBezTo>
                    <a:pt x="25" y="0"/>
                    <a:pt x="25" y="0"/>
                    <a:pt x="25" y="0"/>
                  </a:cubicBezTo>
                  <a:cubicBezTo>
                    <a:pt x="4" y="0"/>
                    <a:pt x="4" y="0"/>
                    <a:pt x="4" y="0"/>
                  </a:cubicBezTo>
                  <a:cubicBezTo>
                    <a:pt x="2" y="0"/>
                    <a:pt x="0" y="1"/>
                    <a:pt x="0" y="4"/>
                  </a:cubicBezTo>
                  <a:cubicBezTo>
                    <a:pt x="0" y="7"/>
                    <a:pt x="2" y="8"/>
                    <a:pt x="4" y="8"/>
                  </a:cubicBezTo>
                  <a:cubicBezTo>
                    <a:pt x="17" y="8"/>
                    <a:pt x="17" y="8"/>
                    <a:pt x="17" y="8"/>
                  </a:cubicBezTo>
                  <a:cubicBezTo>
                    <a:pt x="17" y="57"/>
                    <a:pt x="17" y="57"/>
                    <a:pt x="17" y="57"/>
                  </a:cubicBezTo>
                  <a:cubicBezTo>
                    <a:pt x="4" y="57"/>
                    <a:pt x="4" y="57"/>
                    <a:pt x="4" y="57"/>
                  </a:cubicBezTo>
                  <a:cubicBezTo>
                    <a:pt x="2" y="57"/>
                    <a:pt x="0" y="58"/>
                    <a:pt x="0" y="61"/>
                  </a:cubicBezTo>
                  <a:cubicBezTo>
                    <a:pt x="0" y="64"/>
                    <a:pt x="2" y="65"/>
                    <a:pt x="4" y="65"/>
                  </a:cubicBezTo>
                  <a:cubicBezTo>
                    <a:pt x="38" y="65"/>
                    <a:pt x="38" y="65"/>
                    <a:pt x="38" y="65"/>
                  </a:cubicBezTo>
                  <a:cubicBezTo>
                    <a:pt x="40" y="65"/>
                    <a:pt x="41" y="64"/>
                    <a:pt x="41" y="61"/>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86" y="57"/>
                  </a:moveTo>
                  <a:cubicBezTo>
                    <a:pt x="86" y="0"/>
                    <a:pt x="86" y="0"/>
                    <a:pt x="86" y="0"/>
                  </a:cubicBezTo>
                  <a:cubicBezTo>
                    <a:pt x="65" y="0"/>
                    <a:pt x="65" y="0"/>
                    <a:pt x="65" y="0"/>
                  </a:cubicBezTo>
                  <a:cubicBezTo>
                    <a:pt x="63" y="0"/>
                    <a:pt x="60" y="1"/>
                    <a:pt x="60" y="4"/>
                  </a:cubicBezTo>
                  <a:cubicBezTo>
                    <a:pt x="60" y="7"/>
                    <a:pt x="63" y="8"/>
                    <a:pt x="65" y="8"/>
                  </a:cubicBezTo>
                  <a:cubicBezTo>
                    <a:pt x="77" y="8"/>
                    <a:pt x="77" y="8"/>
                    <a:pt x="77" y="8"/>
                  </a:cubicBezTo>
                  <a:cubicBezTo>
                    <a:pt x="77" y="57"/>
                    <a:pt x="77" y="57"/>
                    <a:pt x="77" y="57"/>
                  </a:cubicBezTo>
                  <a:cubicBezTo>
                    <a:pt x="65" y="57"/>
                    <a:pt x="65" y="57"/>
                    <a:pt x="65" y="57"/>
                  </a:cubicBezTo>
                  <a:cubicBezTo>
                    <a:pt x="63" y="57"/>
                    <a:pt x="60" y="58"/>
                    <a:pt x="60" y="61"/>
                  </a:cubicBezTo>
                  <a:cubicBezTo>
                    <a:pt x="60" y="64"/>
                    <a:pt x="63" y="65"/>
                    <a:pt x="65" y="65"/>
                  </a:cubicBezTo>
                  <a:cubicBezTo>
                    <a:pt x="98" y="65"/>
                    <a:pt x="98" y="65"/>
                    <a:pt x="98" y="65"/>
                  </a:cubicBezTo>
                  <a:cubicBezTo>
                    <a:pt x="100" y="65"/>
                    <a:pt x="102" y="64"/>
                    <a:pt x="102" y="61"/>
                  </a:cubicBezTo>
                  <a:cubicBezTo>
                    <a:pt x="102" y="40"/>
                    <a:pt x="102" y="40"/>
                    <a:pt x="102" y="40"/>
                  </a:cubicBezTo>
                  <a:cubicBezTo>
                    <a:pt x="102" y="38"/>
                    <a:pt x="101" y="36"/>
                    <a:pt x="98" y="36"/>
                  </a:cubicBezTo>
                  <a:cubicBezTo>
                    <a:pt x="95" y="36"/>
                    <a:pt x="93" y="38"/>
                    <a:pt x="93" y="40"/>
                  </a:cubicBezTo>
                  <a:cubicBezTo>
                    <a:pt x="93" y="57"/>
                    <a:pt x="93" y="57"/>
                    <a:pt x="93" y="57"/>
                  </a:cubicBezTo>
                  <a:lnTo>
                    <a:pt x="86" y="57"/>
                  </a:lnTo>
                  <a:close/>
                  <a:moveTo>
                    <a:pt x="146" y="57"/>
                  </a:moveTo>
                  <a:cubicBezTo>
                    <a:pt x="146" y="0"/>
                    <a:pt x="146" y="0"/>
                    <a:pt x="146" y="0"/>
                  </a:cubicBezTo>
                  <a:cubicBezTo>
                    <a:pt x="126" y="0"/>
                    <a:pt x="126" y="0"/>
                    <a:pt x="126" y="0"/>
                  </a:cubicBezTo>
                  <a:cubicBezTo>
                    <a:pt x="123" y="0"/>
                    <a:pt x="121" y="1"/>
                    <a:pt x="121" y="4"/>
                  </a:cubicBezTo>
                  <a:cubicBezTo>
                    <a:pt x="121" y="7"/>
                    <a:pt x="123" y="8"/>
                    <a:pt x="126" y="8"/>
                  </a:cubicBezTo>
                  <a:cubicBezTo>
                    <a:pt x="138" y="8"/>
                    <a:pt x="138" y="8"/>
                    <a:pt x="138" y="8"/>
                  </a:cubicBezTo>
                  <a:cubicBezTo>
                    <a:pt x="138" y="57"/>
                    <a:pt x="138" y="57"/>
                    <a:pt x="138" y="57"/>
                  </a:cubicBezTo>
                  <a:cubicBezTo>
                    <a:pt x="126" y="57"/>
                    <a:pt x="126" y="57"/>
                    <a:pt x="126" y="57"/>
                  </a:cubicBezTo>
                  <a:cubicBezTo>
                    <a:pt x="123" y="57"/>
                    <a:pt x="121" y="58"/>
                    <a:pt x="121" y="61"/>
                  </a:cubicBezTo>
                  <a:cubicBezTo>
                    <a:pt x="121" y="64"/>
                    <a:pt x="123" y="65"/>
                    <a:pt x="126" y="65"/>
                  </a:cubicBezTo>
                  <a:cubicBezTo>
                    <a:pt x="159" y="65"/>
                    <a:pt x="159" y="65"/>
                    <a:pt x="159" y="65"/>
                  </a:cubicBezTo>
                  <a:cubicBezTo>
                    <a:pt x="161" y="65"/>
                    <a:pt x="163" y="64"/>
                    <a:pt x="163" y="61"/>
                  </a:cubicBezTo>
                  <a:cubicBezTo>
                    <a:pt x="163" y="40"/>
                    <a:pt x="163" y="40"/>
                    <a:pt x="163" y="40"/>
                  </a:cubicBezTo>
                  <a:cubicBezTo>
                    <a:pt x="163" y="38"/>
                    <a:pt x="162" y="36"/>
                    <a:pt x="159" y="36"/>
                  </a:cubicBezTo>
                  <a:cubicBezTo>
                    <a:pt x="156" y="36"/>
                    <a:pt x="154" y="38"/>
                    <a:pt x="154" y="40"/>
                  </a:cubicBezTo>
                  <a:cubicBezTo>
                    <a:pt x="154" y="57"/>
                    <a:pt x="154" y="57"/>
                    <a:pt x="154" y="57"/>
                  </a:cubicBezTo>
                  <a:lnTo>
                    <a:pt x="146" y="57"/>
                  </a:lnTo>
                  <a:close/>
                  <a:moveTo>
                    <a:pt x="191" y="0"/>
                  </a:moveTo>
                  <a:cubicBezTo>
                    <a:pt x="185" y="0"/>
                    <a:pt x="182" y="4"/>
                    <a:pt x="182" y="8"/>
                  </a:cubicBezTo>
                  <a:cubicBezTo>
                    <a:pt x="182" y="57"/>
                    <a:pt x="182" y="57"/>
                    <a:pt x="182" y="57"/>
                  </a:cubicBezTo>
                  <a:cubicBezTo>
                    <a:pt x="182" y="62"/>
                    <a:pt x="185" y="65"/>
                    <a:pt x="191" y="65"/>
                  </a:cubicBezTo>
                  <a:cubicBezTo>
                    <a:pt x="215" y="65"/>
                    <a:pt x="215" y="65"/>
                    <a:pt x="215" y="65"/>
                  </a:cubicBezTo>
                  <a:cubicBezTo>
                    <a:pt x="220" y="65"/>
                    <a:pt x="224" y="62"/>
                    <a:pt x="224" y="57"/>
                  </a:cubicBezTo>
                  <a:cubicBezTo>
                    <a:pt x="224" y="8"/>
                    <a:pt x="224" y="8"/>
                    <a:pt x="224" y="8"/>
                  </a:cubicBezTo>
                  <a:cubicBezTo>
                    <a:pt x="224" y="4"/>
                    <a:pt x="219" y="0"/>
                    <a:pt x="215" y="0"/>
                  </a:cubicBezTo>
                  <a:lnTo>
                    <a:pt x="191" y="0"/>
                  </a:lnTo>
                  <a:close/>
                  <a:moveTo>
                    <a:pt x="191" y="8"/>
                  </a:moveTo>
                  <a:cubicBezTo>
                    <a:pt x="215" y="8"/>
                    <a:pt x="215" y="8"/>
                    <a:pt x="215" y="8"/>
                  </a:cubicBezTo>
                  <a:cubicBezTo>
                    <a:pt x="215" y="57"/>
                    <a:pt x="215" y="57"/>
                    <a:pt x="215" y="57"/>
                  </a:cubicBezTo>
                  <a:cubicBezTo>
                    <a:pt x="191" y="57"/>
                    <a:pt x="191" y="57"/>
                    <a:pt x="191" y="57"/>
                  </a:cubicBezTo>
                  <a:lnTo>
                    <a:pt x="191" y="8"/>
                  </a:lnTo>
                  <a:close/>
                  <a:moveTo>
                    <a:pt x="267" y="57"/>
                  </a:moveTo>
                  <a:cubicBezTo>
                    <a:pt x="267" y="0"/>
                    <a:pt x="267" y="0"/>
                    <a:pt x="267" y="0"/>
                  </a:cubicBezTo>
                  <a:cubicBezTo>
                    <a:pt x="246" y="0"/>
                    <a:pt x="246" y="0"/>
                    <a:pt x="246" y="0"/>
                  </a:cubicBezTo>
                  <a:cubicBezTo>
                    <a:pt x="245" y="0"/>
                    <a:pt x="243" y="1"/>
                    <a:pt x="243" y="4"/>
                  </a:cubicBezTo>
                  <a:cubicBezTo>
                    <a:pt x="243" y="7"/>
                    <a:pt x="245" y="8"/>
                    <a:pt x="246" y="8"/>
                  </a:cubicBezTo>
                  <a:cubicBezTo>
                    <a:pt x="259" y="8"/>
                    <a:pt x="259" y="8"/>
                    <a:pt x="259" y="8"/>
                  </a:cubicBezTo>
                  <a:cubicBezTo>
                    <a:pt x="259" y="57"/>
                    <a:pt x="259" y="57"/>
                    <a:pt x="259" y="57"/>
                  </a:cubicBezTo>
                  <a:cubicBezTo>
                    <a:pt x="246" y="57"/>
                    <a:pt x="246" y="57"/>
                    <a:pt x="246" y="57"/>
                  </a:cubicBezTo>
                  <a:cubicBezTo>
                    <a:pt x="245" y="57"/>
                    <a:pt x="243" y="58"/>
                    <a:pt x="243" y="61"/>
                  </a:cubicBezTo>
                  <a:cubicBezTo>
                    <a:pt x="243" y="64"/>
                    <a:pt x="245" y="65"/>
                    <a:pt x="246" y="65"/>
                  </a:cubicBezTo>
                  <a:cubicBezTo>
                    <a:pt x="280" y="65"/>
                    <a:pt x="280" y="65"/>
                    <a:pt x="280" y="65"/>
                  </a:cubicBezTo>
                  <a:cubicBezTo>
                    <a:pt x="282" y="65"/>
                    <a:pt x="284" y="64"/>
                    <a:pt x="284" y="61"/>
                  </a:cubicBezTo>
                  <a:cubicBezTo>
                    <a:pt x="284" y="40"/>
                    <a:pt x="284" y="40"/>
                    <a:pt x="284" y="40"/>
                  </a:cubicBezTo>
                  <a:cubicBezTo>
                    <a:pt x="284" y="38"/>
                    <a:pt x="283" y="36"/>
                    <a:pt x="280" y="36"/>
                  </a:cubicBezTo>
                  <a:cubicBezTo>
                    <a:pt x="277" y="36"/>
                    <a:pt x="276" y="38"/>
                    <a:pt x="276" y="40"/>
                  </a:cubicBezTo>
                  <a:cubicBezTo>
                    <a:pt x="276" y="57"/>
                    <a:pt x="276" y="57"/>
                    <a:pt x="276" y="57"/>
                  </a:cubicBezTo>
                  <a:lnTo>
                    <a:pt x="267" y="57"/>
                  </a:lnTo>
                  <a:close/>
                  <a:moveTo>
                    <a:pt x="311" y="0"/>
                  </a:moveTo>
                  <a:cubicBezTo>
                    <a:pt x="307" y="0"/>
                    <a:pt x="303" y="4"/>
                    <a:pt x="303" y="8"/>
                  </a:cubicBezTo>
                  <a:cubicBezTo>
                    <a:pt x="303" y="57"/>
                    <a:pt x="303" y="57"/>
                    <a:pt x="303" y="57"/>
                  </a:cubicBezTo>
                  <a:cubicBezTo>
                    <a:pt x="303" y="62"/>
                    <a:pt x="307" y="65"/>
                    <a:pt x="311" y="65"/>
                  </a:cubicBezTo>
                  <a:cubicBezTo>
                    <a:pt x="337" y="65"/>
                    <a:pt x="337" y="65"/>
                    <a:pt x="337" y="65"/>
                  </a:cubicBezTo>
                  <a:cubicBezTo>
                    <a:pt x="341" y="65"/>
                    <a:pt x="344" y="62"/>
                    <a:pt x="344" y="57"/>
                  </a:cubicBezTo>
                  <a:cubicBezTo>
                    <a:pt x="344" y="8"/>
                    <a:pt x="344" y="8"/>
                    <a:pt x="344" y="8"/>
                  </a:cubicBezTo>
                  <a:cubicBezTo>
                    <a:pt x="344" y="4"/>
                    <a:pt x="341" y="0"/>
                    <a:pt x="337" y="0"/>
                  </a:cubicBezTo>
                  <a:lnTo>
                    <a:pt x="311" y="0"/>
                  </a:lnTo>
                  <a:close/>
                  <a:moveTo>
                    <a:pt x="311" y="8"/>
                  </a:moveTo>
                  <a:cubicBezTo>
                    <a:pt x="337" y="8"/>
                    <a:pt x="337" y="8"/>
                    <a:pt x="337" y="8"/>
                  </a:cubicBezTo>
                  <a:cubicBezTo>
                    <a:pt x="337" y="57"/>
                    <a:pt x="337" y="57"/>
                    <a:pt x="337" y="57"/>
                  </a:cubicBezTo>
                  <a:cubicBezTo>
                    <a:pt x="311" y="57"/>
                    <a:pt x="311" y="57"/>
                    <a:pt x="311" y="57"/>
                  </a:cubicBezTo>
                  <a:lnTo>
                    <a:pt x="311" y="8"/>
                  </a:lnTo>
                  <a:close/>
                  <a:moveTo>
                    <a:pt x="372" y="0"/>
                  </a:moveTo>
                  <a:cubicBezTo>
                    <a:pt x="368" y="0"/>
                    <a:pt x="364" y="4"/>
                    <a:pt x="364" y="8"/>
                  </a:cubicBezTo>
                  <a:cubicBezTo>
                    <a:pt x="364" y="57"/>
                    <a:pt x="364" y="57"/>
                    <a:pt x="364" y="57"/>
                  </a:cubicBezTo>
                  <a:cubicBezTo>
                    <a:pt x="364" y="62"/>
                    <a:pt x="367" y="65"/>
                    <a:pt x="372" y="65"/>
                  </a:cubicBezTo>
                  <a:cubicBezTo>
                    <a:pt x="396" y="65"/>
                    <a:pt x="396" y="65"/>
                    <a:pt x="396" y="65"/>
                  </a:cubicBezTo>
                  <a:cubicBezTo>
                    <a:pt x="402" y="65"/>
                    <a:pt x="405" y="62"/>
                    <a:pt x="405" y="57"/>
                  </a:cubicBezTo>
                  <a:cubicBezTo>
                    <a:pt x="405" y="8"/>
                    <a:pt x="405" y="8"/>
                    <a:pt x="405" y="8"/>
                  </a:cubicBezTo>
                  <a:cubicBezTo>
                    <a:pt x="405" y="4"/>
                    <a:pt x="402" y="0"/>
                    <a:pt x="396" y="0"/>
                  </a:cubicBezTo>
                  <a:lnTo>
                    <a:pt x="372" y="0"/>
                  </a:lnTo>
                  <a:close/>
                  <a:moveTo>
                    <a:pt x="372" y="8"/>
                  </a:moveTo>
                  <a:cubicBezTo>
                    <a:pt x="396" y="8"/>
                    <a:pt x="396" y="8"/>
                    <a:pt x="396" y="8"/>
                  </a:cubicBezTo>
                  <a:cubicBezTo>
                    <a:pt x="396" y="57"/>
                    <a:pt x="396" y="57"/>
                    <a:pt x="396" y="57"/>
                  </a:cubicBezTo>
                  <a:cubicBezTo>
                    <a:pt x="372" y="57"/>
                    <a:pt x="372" y="57"/>
                    <a:pt x="372" y="57"/>
                  </a:cubicBezTo>
                  <a:lnTo>
                    <a:pt x="372" y="8"/>
                  </a:lnTo>
                  <a:close/>
                  <a:moveTo>
                    <a:pt x="449" y="57"/>
                  </a:moveTo>
                  <a:cubicBezTo>
                    <a:pt x="449" y="0"/>
                    <a:pt x="449" y="0"/>
                    <a:pt x="449" y="0"/>
                  </a:cubicBezTo>
                  <a:cubicBezTo>
                    <a:pt x="429" y="0"/>
                    <a:pt x="429" y="0"/>
                    <a:pt x="429" y="0"/>
                  </a:cubicBezTo>
                  <a:cubicBezTo>
                    <a:pt x="426" y="0"/>
                    <a:pt x="424" y="1"/>
                    <a:pt x="424" y="4"/>
                  </a:cubicBezTo>
                  <a:cubicBezTo>
                    <a:pt x="424" y="7"/>
                    <a:pt x="426" y="8"/>
                    <a:pt x="429" y="8"/>
                  </a:cubicBezTo>
                  <a:cubicBezTo>
                    <a:pt x="441" y="8"/>
                    <a:pt x="441" y="8"/>
                    <a:pt x="441" y="8"/>
                  </a:cubicBezTo>
                  <a:cubicBezTo>
                    <a:pt x="441" y="57"/>
                    <a:pt x="441" y="57"/>
                    <a:pt x="441" y="57"/>
                  </a:cubicBezTo>
                  <a:cubicBezTo>
                    <a:pt x="429" y="57"/>
                    <a:pt x="429" y="57"/>
                    <a:pt x="429" y="57"/>
                  </a:cubicBezTo>
                  <a:cubicBezTo>
                    <a:pt x="426" y="57"/>
                    <a:pt x="424" y="58"/>
                    <a:pt x="424" y="61"/>
                  </a:cubicBezTo>
                  <a:cubicBezTo>
                    <a:pt x="424" y="64"/>
                    <a:pt x="426" y="65"/>
                    <a:pt x="429" y="65"/>
                  </a:cubicBezTo>
                  <a:cubicBezTo>
                    <a:pt x="462" y="65"/>
                    <a:pt x="462" y="65"/>
                    <a:pt x="462" y="65"/>
                  </a:cubicBezTo>
                  <a:cubicBezTo>
                    <a:pt x="464" y="65"/>
                    <a:pt x="466" y="64"/>
                    <a:pt x="466" y="61"/>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494" y="0"/>
                  </a:moveTo>
                  <a:cubicBezTo>
                    <a:pt x="488" y="0"/>
                    <a:pt x="485" y="4"/>
                    <a:pt x="485" y="8"/>
                  </a:cubicBezTo>
                  <a:cubicBezTo>
                    <a:pt x="485" y="57"/>
                    <a:pt x="485" y="57"/>
                    <a:pt x="485" y="57"/>
                  </a:cubicBezTo>
                  <a:cubicBezTo>
                    <a:pt x="485" y="62"/>
                    <a:pt x="488" y="65"/>
                    <a:pt x="494" y="65"/>
                  </a:cubicBezTo>
                  <a:cubicBezTo>
                    <a:pt x="518" y="65"/>
                    <a:pt x="518" y="65"/>
                    <a:pt x="518" y="65"/>
                  </a:cubicBezTo>
                  <a:cubicBezTo>
                    <a:pt x="523" y="65"/>
                    <a:pt x="527" y="62"/>
                    <a:pt x="527" y="57"/>
                  </a:cubicBezTo>
                  <a:cubicBezTo>
                    <a:pt x="527" y="8"/>
                    <a:pt x="527" y="8"/>
                    <a:pt x="527" y="8"/>
                  </a:cubicBezTo>
                  <a:cubicBezTo>
                    <a:pt x="527" y="4"/>
                    <a:pt x="522" y="0"/>
                    <a:pt x="518" y="0"/>
                  </a:cubicBezTo>
                  <a:lnTo>
                    <a:pt x="494" y="0"/>
                  </a:lnTo>
                  <a:close/>
                  <a:moveTo>
                    <a:pt x="494" y="8"/>
                  </a:moveTo>
                  <a:cubicBezTo>
                    <a:pt x="518" y="8"/>
                    <a:pt x="518" y="8"/>
                    <a:pt x="518" y="8"/>
                  </a:cubicBezTo>
                  <a:cubicBezTo>
                    <a:pt x="518" y="57"/>
                    <a:pt x="518" y="57"/>
                    <a:pt x="518" y="57"/>
                  </a:cubicBezTo>
                  <a:cubicBezTo>
                    <a:pt x="494" y="57"/>
                    <a:pt x="494" y="57"/>
                    <a:pt x="494" y="57"/>
                  </a:cubicBezTo>
                  <a:lnTo>
                    <a:pt x="494"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6" name="Freeform 79"/>
            <p:cNvSpPr>
              <a:spLocks noEditPoints="1"/>
            </p:cNvSpPr>
            <p:nvPr/>
          </p:nvSpPr>
          <p:spPr bwMode="gray">
            <a:xfrm>
              <a:off x="11009645" y="5069650"/>
              <a:ext cx="826485" cy="102301"/>
            </a:xfrm>
            <a:custGeom>
              <a:avLst/>
              <a:gdLst>
                <a:gd name="T0" fmla="*/ 4 w 527"/>
                <a:gd name="T1" fmla="*/ 0 h 66"/>
                <a:gd name="T2" fmla="*/ 17 w 527"/>
                <a:gd name="T3" fmla="*/ 9 h 66"/>
                <a:gd name="T4" fmla="*/ 0 w 527"/>
                <a:gd name="T5" fmla="*/ 62 h 66"/>
                <a:gd name="T6" fmla="*/ 41 w 527"/>
                <a:gd name="T7" fmla="*/ 62 h 66"/>
                <a:gd name="T8" fmla="*/ 34 w 527"/>
                <a:gd name="T9" fmla="*/ 40 h 66"/>
                <a:gd name="T10" fmla="*/ 69 w 527"/>
                <a:gd name="T11" fmla="*/ 0 h 66"/>
                <a:gd name="T12" fmla="*/ 69 w 527"/>
                <a:gd name="T13" fmla="*/ 66 h 66"/>
                <a:gd name="T14" fmla="*/ 102 w 527"/>
                <a:gd name="T15" fmla="*/ 9 h 66"/>
                <a:gd name="T16" fmla="*/ 69 w 527"/>
                <a:gd name="T17" fmla="*/ 9 h 66"/>
                <a:gd name="T18" fmla="*/ 69 w 527"/>
                <a:gd name="T19" fmla="*/ 57 h 66"/>
                <a:gd name="T20" fmla="*/ 121 w 527"/>
                <a:gd name="T21" fmla="*/ 9 h 66"/>
                <a:gd name="T22" fmla="*/ 154 w 527"/>
                <a:gd name="T23" fmla="*/ 66 h 66"/>
                <a:gd name="T24" fmla="*/ 154 w 527"/>
                <a:gd name="T25" fmla="*/ 0 h 66"/>
                <a:gd name="T26" fmla="*/ 154 w 527"/>
                <a:gd name="T27" fmla="*/ 9 h 66"/>
                <a:gd name="T28" fmla="*/ 130 w 527"/>
                <a:gd name="T29" fmla="*/ 9 h 66"/>
                <a:gd name="T30" fmla="*/ 186 w 527"/>
                <a:gd name="T31" fmla="*/ 0 h 66"/>
                <a:gd name="T32" fmla="*/ 199 w 527"/>
                <a:gd name="T33" fmla="*/ 9 h 66"/>
                <a:gd name="T34" fmla="*/ 182 w 527"/>
                <a:gd name="T35" fmla="*/ 62 h 66"/>
                <a:gd name="T36" fmla="*/ 224 w 527"/>
                <a:gd name="T37" fmla="*/ 62 h 66"/>
                <a:gd name="T38" fmla="*/ 215 w 527"/>
                <a:gd name="T39" fmla="*/ 40 h 66"/>
                <a:gd name="T40" fmla="*/ 251 w 527"/>
                <a:gd name="T41" fmla="*/ 0 h 66"/>
                <a:gd name="T42" fmla="*/ 251 w 527"/>
                <a:gd name="T43" fmla="*/ 66 h 66"/>
                <a:gd name="T44" fmla="*/ 284 w 527"/>
                <a:gd name="T45" fmla="*/ 9 h 66"/>
                <a:gd name="T46" fmla="*/ 251 w 527"/>
                <a:gd name="T47" fmla="*/ 9 h 66"/>
                <a:gd name="T48" fmla="*/ 251 w 527"/>
                <a:gd name="T49" fmla="*/ 57 h 66"/>
                <a:gd name="T50" fmla="*/ 328 w 527"/>
                <a:gd name="T51" fmla="*/ 0 h 66"/>
                <a:gd name="T52" fmla="*/ 307 w 527"/>
                <a:gd name="T53" fmla="*/ 9 h 66"/>
                <a:gd name="T54" fmla="*/ 307 w 527"/>
                <a:gd name="T55" fmla="*/ 57 h 66"/>
                <a:gd name="T56" fmla="*/ 340 w 527"/>
                <a:gd name="T57" fmla="*/ 66 h 66"/>
                <a:gd name="T58" fmla="*/ 340 w 527"/>
                <a:gd name="T59" fmla="*/ 36 h 66"/>
                <a:gd name="T60" fmla="*/ 328 w 527"/>
                <a:gd name="T61" fmla="*/ 57 h 66"/>
                <a:gd name="T62" fmla="*/ 364 w 527"/>
                <a:gd name="T63" fmla="*/ 57 h 66"/>
                <a:gd name="T64" fmla="*/ 405 w 527"/>
                <a:gd name="T65" fmla="*/ 57 h 66"/>
                <a:gd name="T66" fmla="*/ 372 w 527"/>
                <a:gd name="T67" fmla="*/ 0 h 66"/>
                <a:gd name="T68" fmla="*/ 396 w 527"/>
                <a:gd name="T69" fmla="*/ 57 h 66"/>
                <a:gd name="T70" fmla="*/ 449 w 527"/>
                <a:gd name="T71" fmla="*/ 57 h 66"/>
                <a:gd name="T72" fmla="*/ 424 w 527"/>
                <a:gd name="T73" fmla="*/ 5 h 66"/>
                <a:gd name="T74" fmla="*/ 441 w 527"/>
                <a:gd name="T75" fmla="*/ 57 h 66"/>
                <a:gd name="T76" fmla="*/ 429 w 527"/>
                <a:gd name="T77" fmla="*/ 66 h 66"/>
                <a:gd name="T78" fmla="*/ 466 w 527"/>
                <a:gd name="T79" fmla="*/ 40 h 66"/>
                <a:gd name="T80" fmla="*/ 457 w 527"/>
                <a:gd name="T81" fmla="*/ 57 h 66"/>
                <a:gd name="T82" fmla="*/ 510 w 527"/>
                <a:gd name="T83" fmla="*/ 0 h 66"/>
                <a:gd name="T84" fmla="*/ 489 w 527"/>
                <a:gd name="T85" fmla="*/ 9 h 66"/>
                <a:gd name="T86" fmla="*/ 489 w 527"/>
                <a:gd name="T87" fmla="*/ 57 h 66"/>
                <a:gd name="T88" fmla="*/ 522 w 527"/>
                <a:gd name="T89" fmla="*/ 66 h 66"/>
                <a:gd name="T90" fmla="*/ 522 w 527"/>
                <a:gd name="T91" fmla="*/ 36 h 66"/>
                <a:gd name="T92" fmla="*/ 510 w 527"/>
                <a:gd name="T93" fmla="*/ 5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7" h="66">
                  <a:moveTo>
                    <a:pt x="25" y="57"/>
                  </a:moveTo>
                  <a:cubicBezTo>
                    <a:pt x="25" y="0"/>
                    <a:pt x="25" y="0"/>
                    <a:pt x="25" y="0"/>
                  </a:cubicBezTo>
                  <a:cubicBezTo>
                    <a:pt x="4" y="0"/>
                    <a:pt x="4" y="0"/>
                    <a:pt x="4" y="0"/>
                  </a:cubicBezTo>
                  <a:cubicBezTo>
                    <a:pt x="2" y="0"/>
                    <a:pt x="0" y="2"/>
                    <a:pt x="0" y="5"/>
                  </a:cubicBezTo>
                  <a:cubicBezTo>
                    <a:pt x="0" y="8"/>
                    <a:pt x="2" y="9"/>
                    <a:pt x="4" y="9"/>
                  </a:cubicBezTo>
                  <a:cubicBezTo>
                    <a:pt x="17" y="9"/>
                    <a:pt x="17" y="9"/>
                    <a:pt x="17" y="9"/>
                  </a:cubicBezTo>
                  <a:cubicBezTo>
                    <a:pt x="17" y="57"/>
                    <a:pt x="17" y="57"/>
                    <a:pt x="17" y="57"/>
                  </a:cubicBezTo>
                  <a:cubicBezTo>
                    <a:pt x="4" y="57"/>
                    <a:pt x="4" y="57"/>
                    <a:pt x="4" y="57"/>
                  </a:cubicBezTo>
                  <a:cubicBezTo>
                    <a:pt x="2" y="57"/>
                    <a:pt x="0" y="58"/>
                    <a:pt x="0" y="62"/>
                  </a:cubicBezTo>
                  <a:cubicBezTo>
                    <a:pt x="0" y="64"/>
                    <a:pt x="2" y="66"/>
                    <a:pt x="4" y="66"/>
                  </a:cubicBezTo>
                  <a:cubicBezTo>
                    <a:pt x="38" y="66"/>
                    <a:pt x="38" y="66"/>
                    <a:pt x="38" y="66"/>
                  </a:cubicBezTo>
                  <a:cubicBezTo>
                    <a:pt x="40" y="66"/>
                    <a:pt x="41" y="64"/>
                    <a:pt x="41" y="62"/>
                  </a:cubicBezTo>
                  <a:cubicBezTo>
                    <a:pt x="41" y="40"/>
                    <a:pt x="41" y="40"/>
                    <a:pt x="41" y="40"/>
                  </a:cubicBezTo>
                  <a:cubicBezTo>
                    <a:pt x="41" y="38"/>
                    <a:pt x="41" y="36"/>
                    <a:pt x="38" y="36"/>
                  </a:cubicBezTo>
                  <a:cubicBezTo>
                    <a:pt x="34" y="36"/>
                    <a:pt x="34" y="38"/>
                    <a:pt x="34" y="40"/>
                  </a:cubicBezTo>
                  <a:cubicBezTo>
                    <a:pt x="34" y="57"/>
                    <a:pt x="34" y="57"/>
                    <a:pt x="34" y="57"/>
                  </a:cubicBezTo>
                  <a:lnTo>
                    <a:pt x="25" y="57"/>
                  </a:lnTo>
                  <a:close/>
                  <a:moveTo>
                    <a:pt x="69" y="0"/>
                  </a:moveTo>
                  <a:cubicBezTo>
                    <a:pt x="65" y="0"/>
                    <a:pt x="60" y="5"/>
                    <a:pt x="60" y="9"/>
                  </a:cubicBezTo>
                  <a:cubicBezTo>
                    <a:pt x="60" y="57"/>
                    <a:pt x="60" y="57"/>
                    <a:pt x="60" y="57"/>
                  </a:cubicBezTo>
                  <a:cubicBezTo>
                    <a:pt x="60" y="62"/>
                    <a:pt x="64" y="66"/>
                    <a:pt x="69" y="66"/>
                  </a:cubicBezTo>
                  <a:cubicBezTo>
                    <a:pt x="93" y="66"/>
                    <a:pt x="93" y="66"/>
                    <a:pt x="93" y="66"/>
                  </a:cubicBezTo>
                  <a:cubicBezTo>
                    <a:pt x="99" y="66"/>
                    <a:pt x="102" y="62"/>
                    <a:pt x="102" y="57"/>
                  </a:cubicBezTo>
                  <a:cubicBezTo>
                    <a:pt x="102" y="9"/>
                    <a:pt x="102" y="9"/>
                    <a:pt x="102" y="9"/>
                  </a:cubicBezTo>
                  <a:cubicBezTo>
                    <a:pt x="102" y="5"/>
                    <a:pt x="99" y="0"/>
                    <a:pt x="93" y="0"/>
                  </a:cubicBezTo>
                  <a:lnTo>
                    <a:pt x="69" y="0"/>
                  </a:lnTo>
                  <a:close/>
                  <a:moveTo>
                    <a:pt x="69" y="9"/>
                  </a:moveTo>
                  <a:cubicBezTo>
                    <a:pt x="93" y="9"/>
                    <a:pt x="93" y="9"/>
                    <a:pt x="93" y="9"/>
                  </a:cubicBezTo>
                  <a:cubicBezTo>
                    <a:pt x="93" y="57"/>
                    <a:pt x="93" y="57"/>
                    <a:pt x="93" y="57"/>
                  </a:cubicBezTo>
                  <a:cubicBezTo>
                    <a:pt x="69" y="57"/>
                    <a:pt x="69" y="57"/>
                    <a:pt x="69" y="57"/>
                  </a:cubicBezTo>
                  <a:lnTo>
                    <a:pt x="69" y="9"/>
                  </a:lnTo>
                  <a:close/>
                  <a:moveTo>
                    <a:pt x="130" y="0"/>
                  </a:moveTo>
                  <a:cubicBezTo>
                    <a:pt x="125" y="0"/>
                    <a:pt x="121" y="5"/>
                    <a:pt x="121" y="9"/>
                  </a:cubicBezTo>
                  <a:cubicBezTo>
                    <a:pt x="121" y="57"/>
                    <a:pt x="121" y="57"/>
                    <a:pt x="121" y="57"/>
                  </a:cubicBezTo>
                  <a:cubicBezTo>
                    <a:pt x="121" y="62"/>
                    <a:pt x="125" y="66"/>
                    <a:pt x="130" y="66"/>
                  </a:cubicBezTo>
                  <a:cubicBezTo>
                    <a:pt x="154" y="66"/>
                    <a:pt x="154" y="66"/>
                    <a:pt x="154" y="66"/>
                  </a:cubicBezTo>
                  <a:cubicBezTo>
                    <a:pt x="159" y="66"/>
                    <a:pt x="163" y="62"/>
                    <a:pt x="163" y="57"/>
                  </a:cubicBezTo>
                  <a:cubicBezTo>
                    <a:pt x="163" y="9"/>
                    <a:pt x="163" y="9"/>
                    <a:pt x="163" y="9"/>
                  </a:cubicBezTo>
                  <a:cubicBezTo>
                    <a:pt x="163" y="5"/>
                    <a:pt x="159" y="0"/>
                    <a:pt x="154" y="0"/>
                  </a:cubicBezTo>
                  <a:lnTo>
                    <a:pt x="130" y="0"/>
                  </a:lnTo>
                  <a:close/>
                  <a:moveTo>
                    <a:pt x="130" y="9"/>
                  </a:moveTo>
                  <a:cubicBezTo>
                    <a:pt x="154" y="9"/>
                    <a:pt x="154" y="9"/>
                    <a:pt x="154" y="9"/>
                  </a:cubicBezTo>
                  <a:cubicBezTo>
                    <a:pt x="154" y="57"/>
                    <a:pt x="154" y="57"/>
                    <a:pt x="154" y="57"/>
                  </a:cubicBezTo>
                  <a:cubicBezTo>
                    <a:pt x="130" y="57"/>
                    <a:pt x="130" y="57"/>
                    <a:pt x="130" y="57"/>
                  </a:cubicBezTo>
                  <a:lnTo>
                    <a:pt x="130" y="9"/>
                  </a:lnTo>
                  <a:close/>
                  <a:moveTo>
                    <a:pt x="207" y="57"/>
                  </a:moveTo>
                  <a:cubicBezTo>
                    <a:pt x="207" y="0"/>
                    <a:pt x="207" y="0"/>
                    <a:pt x="207" y="0"/>
                  </a:cubicBezTo>
                  <a:cubicBezTo>
                    <a:pt x="186" y="0"/>
                    <a:pt x="186" y="0"/>
                    <a:pt x="186" y="0"/>
                  </a:cubicBezTo>
                  <a:cubicBezTo>
                    <a:pt x="184" y="0"/>
                    <a:pt x="182" y="2"/>
                    <a:pt x="182" y="5"/>
                  </a:cubicBezTo>
                  <a:cubicBezTo>
                    <a:pt x="182" y="8"/>
                    <a:pt x="184" y="9"/>
                    <a:pt x="186" y="9"/>
                  </a:cubicBezTo>
                  <a:cubicBezTo>
                    <a:pt x="199" y="9"/>
                    <a:pt x="199" y="9"/>
                    <a:pt x="199" y="9"/>
                  </a:cubicBezTo>
                  <a:cubicBezTo>
                    <a:pt x="199" y="57"/>
                    <a:pt x="199" y="57"/>
                    <a:pt x="199" y="57"/>
                  </a:cubicBezTo>
                  <a:cubicBezTo>
                    <a:pt x="186" y="57"/>
                    <a:pt x="186" y="57"/>
                    <a:pt x="186" y="57"/>
                  </a:cubicBezTo>
                  <a:cubicBezTo>
                    <a:pt x="184" y="57"/>
                    <a:pt x="182" y="58"/>
                    <a:pt x="182" y="62"/>
                  </a:cubicBezTo>
                  <a:cubicBezTo>
                    <a:pt x="182" y="64"/>
                    <a:pt x="184" y="66"/>
                    <a:pt x="186" y="66"/>
                  </a:cubicBezTo>
                  <a:cubicBezTo>
                    <a:pt x="219" y="66"/>
                    <a:pt x="219" y="66"/>
                    <a:pt x="219" y="66"/>
                  </a:cubicBezTo>
                  <a:cubicBezTo>
                    <a:pt x="221" y="66"/>
                    <a:pt x="224" y="64"/>
                    <a:pt x="224" y="62"/>
                  </a:cubicBezTo>
                  <a:cubicBezTo>
                    <a:pt x="224" y="40"/>
                    <a:pt x="224" y="40"/>
                    <a:pt x="224" y="40"/>
                  </a:cubicBezTo>
                  <a:cubicBezTo>
                    <a:pt x="224" y="38"/>
                    <a:pt x="222" y="36"/>
                    <a:pt x="219" y="36"/>
                  </a:cubicBezTo>
                  <a:cubicBezTo>
                    <a:pt x="216" y="36"/>
                    <a:pt x="215" y="38"/>
                    <a:pt x="215" y="40"/>
                  </a:cubicBezTo>
                  <a:cubicBezTo>
                    <a:pt x="215" y="57"/>
                    <a:pt x="215" y="57"/>
                    <a:pt x="215" y="57"/>
                  </a:cubicBezTo>
                  <a:lnTo>
                    <a:pt x="207" y="57"/>
                  </a:lnTo>
                  <a:close/>
                  <a:moveTo>
                    <a:pt x="251" y="0"/>
                  </a:moveTo>
                  <a:cubicBezTo>
                    <a:pt x="246" y="0"/>
                    <a:pt x="243" y="5"/>
                    <a:pt x="243" y="9"/>
                  </a:cubicBezTo>
                  <a:cubicBezTo>
                    <a:pt x="243" y="57"/>
                    <a:pt x="243" y="57"/>
                    <a:pt x="243" y="57"/>
                  </a:cubicBezTo>
                  <a:cubicBezTo>
                    <a:pt x="243" y="62"/>
                    <a:pt x="246" y="66"/>
                    <a:pt x="251" y="66"/>
                  </a:cubicBezTo>
                  <a:cubicBezTo>
                    <a:pt x="276" y="66"/>
                    <a:pt x="276" y="66"/>
                    <a:pt x="276" y="66"/>
                  </a:cubicBezTo>
                  <a:cubicBezTo>
                    <a:pt x="280" y="66"/>
                    <a:pt x="284" y="62"/>
                    <a:pt x="284" y="57"/>
                  </a:cubicBezTo>
                  <a:cubicBezTo>
                    <a:pt x="284" y="9"/>
                    <a:pt x="284" y="9"/>
                    <a:pt x="284" y="9"/>
                  </a:cubicBezTo>
                  <a:cubicBezTo>
                    <a:pt x="284" y="5"/>
                    <a:pt x="280" y="0"/>
                    <a:pt x="276" y="0"/>
                  </a:cubicBezTo>
                  <a:lnTo>
                    <a:pt x="251" y="0"/>
                  </a:lnTo>
                  <a:close/>
                  <a:moveTo>
                    <a:pt x="251" y="9"/>
                  </a:moveTo>
                  <a:cubicBezTo>
                    <a:pt x="276" y="9"/>
                    <a:pt x="276" y="9"/>
                    <a:pt x="276" y="9"/>
                  </a:cubicBezTo>
                  <a:cubicBezTo>
                    <a:pt x="276" y="57"/>
                    <a:pt x="276" y="57"/>
                    <a:pt x="276" y="57"/>
                  </a:cubicBezTo>
                  <a:cubicBezTo>
                    <a:pt x="251" y="57"/>
                    <a:pt x="251" y="57"/>
                    <a:pt x="251" y="57"/>
                  </a:cubicBezTo>
                  <a:lnTo>
                    <a:pt x="251" y="9"/>
                  </a:lnTo>
                  <a:close/>
                  <a:moveTo>
                    <a:pt x="328" y="57"/>
                  </a:moveTo>
                  <a:cubicBezTo>
                    <a:pt x="328" y="0"/>
                    <a:pt x="328" y="0"/>
                    <a:pt x="328" y="0"/>
                  </a:cubicBezTo>
                  <a:cubicBezTo>
                    <a:pt x="307" y="0"/>
                    <a:pt x="307" y="0"/>
                    <a:pt x="307" y="0"/>
                  </a:cubicBezTo>
                  <a:cubicBezTo>
                    <a:pt x="305" y="0"/>
                    <a:pt x="303" y="2"/>
                    <a:pt x="303" y="5"/>
                  </a:cubicBezTo>
                  <a:cubicBezTo>
                    <a:pt x="303" y="8"/>
                    <a:pt x="305" y="9"/>
                    <a:pt x="307" y="9"/>
                  </a:cubicBezTo>
                  <a:cubicBezTo>
                    <a:pt x="320" y="9"/>
                    <a:pt x="320" y="9"/>
                    <a:pt x="320" y="9"/>
                  </a:cubicBezTo>
                  <a:cubicBezTo>
                    <a:pt x="320" y="57"/>
                    <a:pt x="320" y="57"/>
                    <a:pt x="320" y="57"/>
                  </a:cubicBezTo>
                  <a:cubicBezTo>
                    <a:pt x="307" y="57"/>
                    <a:pt x="307" y="57"/>
                    <a:pt x="307" y="57"/>
                  </a:cubicBezTo>
                  <a:cubicBezTo>
                    <a:pt x="305" y="57"/>
                    <a:pt x="303" y="58"/>
                    <a:pt x="303" y="62"/>
                  </a:cubicBezTo>
                  <a:cubicBezTo>
                    <a:pt x="303" y="64"/>
                    <a:pt x="305" y="66"/>
                    <a:pt x="307" y="66"/>
                  </a:cubicBezTo>
                  <a:cubicBezTo>
                    <a:pt x="340" y="66"/>
                    <a:pt x="340" y="66"/>
                    <a:pt x="340" y="66"/>
                  </a:cubicBezTo>
                  <a:cubicBezTo>
                    <a:pt x="343" y="66"/>
                    <a:pt x="344" y="64"/>
                    <a:pt x="344" y="62"/>
                  </a:cubicBezTo>
                  <a:cubicBezTo>
                    <a:pt x="344" y="40"/>
                    <a:pt x="344" y="40"/>
                    <a:pt x="344" y="40"/>
                  </a:cubicBezTo>
                  <a:cubicBezTo>
                    <a:pt x="344" y="38"/>
                    <a:pt x="344" y="36"/>
                    <a:pt x="340" y="36"/>
                  </a:cubicBezTo>
                  <a:cubicBezTo>
                    <a:pt x="337" y="36"/>
                    <a:pt x="337" y="38"/>
                    <a:pt x="337" y="40"/>
                  </a:cubicBezTo>
                  <a:cubicBezTo>
                    <a:pt x="337" y="57"/>
                    <a:pt x="337" y="57"/>
                    <a:pt x="337" y="57"/>
                  </a:cubicBezTo>
                  <a:lnTo>
                    <a:pt x="328" y="57"/>
                  </a:lnTo>
                  <a:close/>
                  <a:moveTo>
                    <a:pt x="372" y="0"/>
                  </a:moveTo>
                  <a:cubicBezTo>
                    <a:pt x="368" y="0"/>
                    <a:pt x="364" y="5"/>
                    <a:pt x="364" y="9"/>
                  </a:cubicBezTo>
                  <a:cubicBezTo>
                    <a:pt x="364" y="57"/>
                    <a:pt x="364" y="57"/>
                    <a:pt x="364" y="57"/>
                  </a:cubicBezTo>
                  <a:cubicBezTo>
                    <a:pt x="364" y="62"/>
                    <a:pt x="367" y="66"/>
                    <a:pt x="372" y="66"/>
                  </a:cubicBezTo>
                  <a:cubicBezTo>
                    <a:pt x="396" y="66"/>
                    <a:pt x="396" y="66"/>
                    <a:pt x="396" y="66"/>
                  </a:cubicBezTo>
                  <a:cubicBezTo>
                    <a:pt x="402" y="66"/>
                    <a:pt x="405" y="62"/>
                    <a:pt x="405" y="57"/>
                  </a:cubicBezTo>
                  <a:cubicBezTo>
                    <a:pt x="405" y="9"/>
                    <a:pt x="405" y="9"/>
                    <a:pt x="405" y="9"/>
                  </a:cubicBezTo>
                  <a:cubicBezTo>
                    <a:pt x="405" y="5"/>
                    <a:pt x="402" y="0"/>
                    <a:pt x="396" y="0"/>
                  </a:cubicBezTo>
                  <a:lnTo>
                    <a:pt x="372" y="0"/>
                  </a:lnTo>
                  <a:close/>
                  <a:moveTo>
                    <a:pt x="372" y="9"/>
                  </a:moveTo>
                  <a:cubicBezTo>
                    <a:pt x="396" y="9"/>
                    <a:pt x="396" y="9"/>
                    <a:pt x="396" y="9"/>
                  </a:cubicBezTo>
                  <a:cubicBezTo>
                    <a:pt x="396" y="57"/>
                    <a:pt x="396" y="57"/>
                    <a:pt x="396" y="57"/>
                  </a:cubicBezTo>
                  <a:cubicBezTo>
                    <a:pt x="372" y="57"/>
                    <a:pt x="372" y="57"/>
                    <a:pt x="372" y="57"/>
                  </a:cubicBezTo>
                  <a:lnTo>
                    <a:pt x="372" y="9"/>
                  </a:lnTo>
                  <a:close/>
                  <a:moveTo>
                    <a:pt x="449" y="57"/>
                  </a:moveTo>
                  <a:cubicBezTo>
                    <a:pt x="449" y="0"/>
                    <a:pt x="449" y="0"/>
                    <a:pt x="449" y="0"/>
                  </a:cubicBezTo>
                  <a:cubicBezTo>
                    <a:pt x="429" y="0"/>
                    <a:pt x="429" y="0"/>
                    <a:pt x="429" y="0"/>
                  </a:cubicBezTo>
                  <a:cubicBezTo>
                    <a:pt x="426" y="0"/>
                    <a:pt x="424" y="2"/>
                    <a:pt x="424" y="5"/>
                  </a:cubicBezTo>
                  <a:cubicBezTo>
                    <a:pt x="424" y="8"/>
                    <a:pt x="426" y="9"/>
                    <a:pt x="429" y="9"/>
                  </a:cubicBezTo>
                  <a:cubicBezTo>
                    <a:pt x="441" y="9"/>
                    <a:pt x="441" y="9"/>
                    <a:pt x="441" y="9"/>
                  </a:cubicBezTo>
                  <a:cubicBezTo>
                    <a:pt x="441" y="57"/>
                    <a:pt x="441" y="57"/>
                    <a:pt x="441" y="57"/>
                  </a:cubicBezTo>
                  <a:cubicBezTo>
                    <a:pt x="429" y="57"/>
                    <a:pt x="429" y="57"/>
                    <a:pt x="429" y="57"/>
                  </a:cubicBezTo>
                  <a:cubicBezTo>
                    <a:pt x="426" y="57"/>
                    <a:pt x="424" y="58"/>
                    <a:pt x="424" y="62"/>
                  </a:cubicBezTo>
                  <a:cubicBezTo>
                    <a:pt x="424" y="64"/>
                    <a:pt x="426" y="66"/>
                    <a:pt x="429" y="66"/>
                  </a:cubicBezTo>
                  <a:cubicBezTo>
                    <a:pt x="462" y="66"/>
                    <a:pt x="462" y="66"/>
                    <a:pt x="462" y="66"/>
                  </a:cubicBezTo>
                  <a:cubicBezTo>
                    <a:pt x="464" y="66"/>
                    <a:pt x="466" y="64"/>
                    <a:pt x="466" y="62"/>
                  </a:cubicBezTo>
                  <a:cubicBezTo>
                    <a:pt x="466" y="40"/>
                    <a:pt x="466" y="40"/>
                    <a:pt x="466" y="40"/>
                  </a:cubicBezTo>
                  <a:cubicBezTo>
                    <a:pt x="466" y="38"/>
                    <a:pt x="465" y="36"/>
                    <a:pt x="462" y="36"/>
                  </a:cubicBezTo>
                  <a:cubicBezTo>
                    <a:pt x="458" y="36"/>
                    <a:pt x="457" y="38"/>
                    <a:pt x="457" y="40"/>
                  </a:cubicBezTo>
                  <a:cubicBezTo>
                    <a:pt x="457" y="57"/>
                    <a:pt x="457" y="57"/>
                    <a:pt x="457" y="57"/>
                  </a:cubicBezTo>
                  <a:lnTo>
                    <a:pt x="449" y="57"/>
                  </a:lnTo>
                  <a:close/>
                  <a:moveTo>
                    <a:pt x="510" y="57"/>
                  </a:moveTo>
                  <a:cubicBezTo>
                    <a:pt x="510" y="0"/>
                    <a:pt x="510" y="0"/>
                    <a:pt x="510" y="0"/>
                  </a:cubicBezTo>
                  <a:cubicBezTo>
                    <a:pt x="489" y="0"/>
                    <a:pt x="489" y="0"/>
                    <a:pt x="489" y="0"/>
                  </a:cubicBezTo>
                  <a:cubicBezTo>
                    <a:pt x="487" y="0"/>
                    <a:pt x="485" y="2"/>
                    <a:pt x="485" y="5"/>
                  </a:cubicBezTo>
                  <a:cubicBezTo>
                    <a:pt x="485" y="8"/>
                    <a:pt x="487" y="9"/>
                    <a:pt x="489" y="9"/>
                  </a:cubicBezTo>
                  <a:cubicBezTo>
                    <a:pt x="502" y="9"/>
                    <a:pt x="502" y="9"/>
                    <a:pt x="502" y="9"/>
                  </a:cubicBezTo>
                  <a:cubicBezTo>
                    <a:pt x="502" y="57"/>
                    <a:pt x="502" y="57"/>
                    <a:pt x="502" y="57"/>
                  </a:cubicBezTo>
                  <a:cubicBezTo>
                    <a:pt x="489" y="57"/>
                    <a:pt x="489" y="57"/>
                    <a:pt x="489" y="57"/>
                  </a:cubicBezTo>
                  <a:cubicBezTo>
                    <a:pt x="487" y="57"/>
                    <a:pt x="485" y="58"/>
                    <a:pt x="485" y="62"/>
                  </a:cubicBezTo>
                  <a:cubicBezTo>
                    <a:pt x="485" y="64"/>
                    <a:pt x="487" y="66"/>
                    <a:pt x="489" y="66"/>
                  </a:cubicBezTo>
                  <a:cubicBezTo>
                    <a:pt x="522" y="66"/>
                    <a:pt x="522" y="66"/>
                    <a:pt x="522" y="66"/>
                  </a:cubicBezTo>
                  <a:cubicBezTo>
                    <a:pt x="524" y="66"/>
                    <a:pt x="527" y="64"/>
                    <a:pt x="527" y="62"/>
                  </a:cubicBezTo>
                  <a:cubicBezTo>
                    <a:pt x="527" y="40"/>
                    <a:pt x="527" y="40"/>
                    <a:pt x="527" y="40"/>
                  </a:cubicBezTo>
                  <a:cubicBezTo>
                    <a:pt x="527" y="38"/>
                    <a:pt x="525" y="36"/>
                    <a:pt x="522" y="36"/>
                  </a:cubicBezTo>
                  <a:cubicBezTo>
                    <a:pt x="519" y="36"/>
                    <a:pt x="518" y="38"/>
                    <a:pt x="518" y="40"/>
                  </a:cubicBezTo>
                  <a:cubicBezTo>
                    <a:pt x="518" y="57"/>
                    <a:pt x="518" y="57"/>
                    <a:pt x="518" y="57"/>
                  </a:cubicBezTo>
                  <a:lnTo>
                    <a:pt x="510"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7" name="Freeform 80"/>
            <p:cNvSpPr>
              <a:spLocks/>
            </p:cNvSpPr>
            <p:nvPr/>
          </p:nvSpPr>
          <p:spPr bwMode="gray">
            <a:xfrm>
              <a:off x="9873565" y="6065739"/>
              <a:ext cx="463047" cy="314980"/>
            </a:xfrm>
            <a:custGeom>
              <a:avLst/>
              <a:gdLst>
                <a:gd name="T0" fmla="*/ 172 w 172"/>
                <a:gd name="T1" fmla="*/ 117 h 117"/>
                <a:gd name="T2" fmla="*/ 172 w 172"/>
                <a:gd name="T3" fmla="*/ 0 h 117"/>
                <a:gd name="T4" fmla="*/ 86 w 172"/>
                <a:gd name="T5" fmla="*/ 0 h 117"/>
                <a:gd name="T6" fmla="*/ 0 w 172"/>
                <a:gd name="T7" fmla="*/ 0 h 117"/>
                <a:gd name="T8" fmla="*/ 0 w 172"/>
                <a:gd name="T9" fmla="*/ 117 h 117"/>
                <a:gd name="T10" fmla="*/ 86 w 172"/>
                <a:gd name="T11" fmla="*/ 117 h 117"/>
                <a:gd name="T12" fmla="*/ 172 w 172"/>
                <a:gd name="T13" fmla="*/ 117 h 117"/>
              </a:gdLst>
              <a:ahLst/>
              <a:cxnLst>
                <a:cxn ang="0">
                  <a:pos x="T0" y="T1"/>
                </a:cxn>
                <a:cxn ang="0">
                  <a:pos x="T2" y="T3"/>
                </a:cxn>
                <a:cxn ang="0">
                  <a:pos x="T4" y="T5"/>
                </a:cxn>
                <a:cxn ang="0">
                  <a:pos x="T6" y="T7"/>
                </a:cxn>
                <a:cxn ang="0">
                  <a:pos x="T8" y="T9"/>
                </a:cxn>
                <a:cxn ang="0">
                  <a:pos x="T10" y="T11"/>
                </a:cxn>
                <a:cxn ang="0">
                  <a:pos x="T12" y="T13"/>
                </a:cxn>
              </a:cxnLst>
              <a:rect l="0" t="0" r="r" b="b"/>
              <a:pathLst>
                <a:path w="172" h="117">
                  <a:moveTo>
                    <a:pt x="172" y="117"/>
                  </a:moveTo>
                  <a:lnTo>
                    <a:pt x="172" y="0"/>
                  </a:lnTo>
                  <a:lnTo>
                    <a:pt x="86" y="0"/>
                  </a:lnTo>
                  <a:lnTo>
                    <a:pt x="0" y="0"/>
                  </a:lnTo>
                  <a:lnTo>
                    <a:pt x="0" y="117"/>
                  </a:lnTo>
                  <a:lnTo>
                    <a:pt x="86" y="117"/>
                  </a:lnTo>
                  <a:lnTo>
                    <a:pt x="172" y="117"/>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78" name="Rectangle 81"/>
            <p:cNvSpPr>
              <a:spLocks noChangeArrowheads="1"/>
            </p:cNvSpPr>
            <p:nvPr/>
          </p:nvSpPr>
          <p:spPr bwMode="gray">
            <a:xfrm>
              <a:off x="9897795" y="6079198"/>
              <a:ext cx="414588" cy="250369"/>
            </a:xfrm>
            <a:prstGeom prst="rect">
              <a:avLst/>
            </a:prstGeom>
            <a:solidFill>
              <a:srgbClr val="FF8C00"/>
            </a:solidFill>
            <a:ln>
              <a:noFill/>
            </a:ln>
          </p:spPr>
          <p:txBody>
            <a:bodyPr vert="horz" wrap="square" lIns="91440" tIns="45720" rIns="91440" bIns="45720" numCol="1" anchor="t" anchorCtr="0" compatLnSpc="1">
              <a:prstTxWarp prst="textNoShape">
                <a:avLst/>
              </a:prstTxWarp>
            </a:bodyPr>
            <a:lstStyle/>
            <a:p>
              <a:endParaRPr lang="en-US"/>
            </a:p>
          </p:txBody>
        </p:sp>
        <p:sp>
          <p:nvSpPr>
            <p:cNvPr id="279" name="Freeform 82"/>
            <p:cNvSpPr>
              <a:spLocks noEditPoints="1"/>
            </p:cNvSpPr>
            <p:nvPr/>
          </p:nvSpPr>
          <p:spPr bwMode="gray">
            <a:xfrm>
              <a:off x="9970482" y="6165347"/>
              <a:ext cx="271906" cy="78073"/>
            </a:xfrm>
            <a:custGeom>
              <a:avLst/>
              <a:gdLst>
                <a:gd name="T0" fmla="*/ 19 w 174"/>
                <a:gd name="T1" fmla="*/ 44 h 50"/>
                <a:gd name="T2" fmla="*/ 19 w 174"/>
                <a:gd name="T3" fmla="*/ 0 h 50"/>
                <a:gd name="T4" fmla="*/ 3 w 174"/>
                <a:gd name="T5" fmla="*/ 0 h 50"/>
                <a:gd name="T6" fmla="*/ 0 w 174"/>
                <a:gd name="T7" fmla="*/ 2 h 50"/>
                <a:gd name="T8" fmla="*/ 3 w 174"/>
                <a:gd name="T9" fmla="*/ 6 h 50"/>
                <a:gd name="T10" fmla="*/ 13 w 174"/>
                <a:gd name="T11" fmla="*/ 6 h 50"/>
                <a:gd name="T12" fmla="*/ 13 w 174"/>
                <a:gd name="T13" fmla="*/ 44 h 50"/>
                <a:gd name="T14" fmla="*/ 3 w 174"/>
                <a:gd name="T15" fmla="*/ 44 h 50"/>
                <a:gd name="T16" fmla="*/ 0 w 174"/>
                <a:gd name="T17" fmla="*/ 47 h 50"/>
                <a:gd name="T18" fmla="*/ 3 w 174"/>
                <a:gd name="T19" fmla="*/ 50 h 50"/>
                <a:gd name="T20" fmla="*/ 29 w 174"/>
                <a:gd name="T21" fmla="*/ 50 h 50"/>
                <a:gd name="T22" fmla="*/ 32 w 174"/>
                <a:gd name="T23" fmla="*/ 47 h 50"/>
                <a:gd name="T24" fmla="*/ 32 w 174"/>
                <a:gd name="T25" fmla="*/ 31 h 50"/>
                <a:gd name="T26" fmla="*/ 29 w 174"/>
                <a:gd name="T27" fmla="*/ 28 h 50"/>
                <a:gd name="T28" fmla="*/ 26 w 174"/>
                <a:gd name="T29" fmla="*/ 31 h 50"/>
                <a:gd name="T30" fmla="*/ 26 w 174"/>
                <a:gd name="T31" fmla="*/ 44 h 50"/>
                <a:gd name="T32" fmla="*/ 19 w 174"/>
                <a:gd name="T33" fmla="*/ 44 h 50"/>
                <a:gd name="T34" fmla="*/ 53 w 174"/>
                <a:gd name="T35" fmla="*/ 0 h 50"/>
                <a:gd name="T36" fmla="*/ 47 w 174"/>
                <a:gd name="T37" fmla="*/ 6 h 50"/>
                <a:gd name="T38" fmla="*/ 47 w 174"/>
                <a:gd name="T39" fmla="*/ 44 h 50"/>
                <a:gd name="T40" fmla="*/ 53 w 174"/>
                <a:gd name="T41" fmla="*/ 50 h 50"/>
                <a:gd name="T42" fmla="*/ 72 w 174"/>
                <a:gd name="T43" fmla="*/ 50 h 50"/>
                <a:gd name="T44" fmla="*/ 79 w 174"/>
                <a:gd name="T45" fmla="*/ 44 h 50"/>
                <a:gd name="T46" fmla="*/ 79 w 174"/>
                <a:gd name="T47" fmla="*/ 6 h 50"/>
                <a:gd name="T48" fmla="*/ 72 w 174"/>
                <a:gd name="T49" fmla="*/ 0 h 50"/>
                <a:gd name="T50" fmla="*/ 53 w 174"/>
                <a:gd name="T51" fmla="*/ 0 h 50"/>
                <a:gd name="T52" fmla="*/ 53 w 174"/>
                <a:gd name="T53" fmla="*/ 6 h 50"/>
                <a:gd name="T54" fmla="*/ 72 w 174"/>
                <a:gd name="T55" fmla="*/ 6 h 50"/>
                <a:gd name="T56" fmla="*/ 72 w 174"/>
                <a:gd name="T57" fmla="*/ 44 h 50"/>
                <a:gd name="T58" fmla="*/ 53 w 174"/>
                <a:gd name="T59" fmla="*/ 44 h 50"/>
                <a:gd name="T60" fmla="*/ 53 w 174"/>
                <a:gd name="T61" fmla="*/ 6 h 50"/>
                <a:gd name="T62" fmla="*/ 113 w 174"/>
                <a:gd name="T63" fmla="*/ 44 h 50"/>
                <a:gd name="T64" fmla="*/ 113 w 174"/>
                <a:gd name="T65" fmla="*/ 0 h 50"/>
                <a:gd name="T66" fmla="*/ 98 w 174"/>
                <a:gd name="T67" fmla="*/ 0 h 50"/>
                <a:gd name="T68" fmla="*/ 94 w 174"/>
                <a:gd name="T69" fmla="*/ 2 h 50"/>
                <a:gd name="T70" fmla="*/ 98 w 174"/>
                <a:gd name="T71" fmla="*/ 6 h 50"/>
                <a:gd name="T72" fmla="*/ 107 w 174"/>
                <a:gd name="T73" fmla="*/ 6 h 50"/>
                <a:gd name="T74" fmla="*/ 107 w 174"/>
                <a:gd name="T75" fmla="*/ 44 h 50"/>
                <a:gd name="T76" fmla="*/ 98 w 174"/>
                <a:gd name="T77" fmla="*/ 44 h 50"/>
                <a:gd name="T78" fmla="*/ 94 w 174"/>
                <a:gd name="T79" fmla="*/ 47 h 50"/>
                <a:gd name="T80" fmla="*/ 98 w 174"/>
                <a:gd name="T81" fmla="*/ 50 h 50"/>
                <a:gd name="T82" fmla="*/ 123 w 174"/>
                <a:gd name="T83" fmla="*/ 50 h 50"/>
                <a:gd name="T84" fmla="*/ 126 w 174"/>
                <a:gd name="T85" fmla="*/ 47 h 50"/>
                <a:gd name="T86" fmla="*/ 126 w 174"/>
                <a:gd name="T87" fmla="*/ 31 h 50"/>
                <a:gd name="T88" fmla="*/ 123 w 174"/>
                <a:gd name="T89" fmla="*/ 28 h 50"/>
                <a:gd name="T90" fmla="*/ 120 w 174"/>
                <a:gd name="T91" fmla="*/ 31 h 50"/>
                <a:gd name="T92" fmla="*/ 120 w 174"/>
                <a:gd name="T93" fmla="*/ 44 h 50"/>
                <a:gd name="T94" fmla="*/ 113 w 174"/>
                <a:gd name="T95" fmla="*/ 44 h 50"/>
                <a:gd name="T96" fmla="*/ 148 w 174"/>
                <a:gd name="T97" fmla="*/ 0 h 50"/>
                <a:gd name="T98" fmla="*/ 141 w 174"/>
                <a:gd name="T99" fmla="*/ 6 h 50"/>
                <a:gd name="T100" fmla="*/ 141 w 174"/>
                <a:gd name="T101" fmla="*/ 44 h 50"/>
                <a:gd name="T102" fmla="*/ 148 w 174"/>
                <a:gd name="T103" fmla="*/ 50 h 50"/>
                <a:gd name="T104" fmla="*/ 167 w 174"/>
                <a:gd name="T105" fmla="*/ 50 h 50"/>
                <a:gd name="T106" fmla="*/ 174 w 174"/>
                <a:gd name="T107" fmla="*/ 44 h 50"/>
                <a:gd name="T108" fmla="*/ 174 w 174"/>
                <a:gd name="T109" fmla="*/ 6 h 50"/>
                <a:gd name="T110" fmla="*/ 167 w 174"/>
                <a:gd name="T111" fmla="*/ 0 h 50"/>
                <a:gd name="T112" fmla="*/ 148 w 174"/>
                <a:gd name="T113" fmla="*/ 0 h 50"/>
                <a:gd name="T114" fmla="*/ 148 w 174"/>
                <a:gd name="T115" fmla="*/ 6 h 50"/>
                <a:gd name="T116" fmla="*/ 167 w 174"/>
                <a:gd name="T117" fmla="*/ 6 h 50"/>
                <a:gd name="T118" fmla="*/ 167 w 174"/>
                <a:gd name="T119" fmla="*/ 44 h 50"/>
                <a:gd name="T120" fmla="*/ 148 w 174"/>
                <a:gd name="T121" fmla="*/ 44 h 50"/>
                <a:gd name="T122" fmla="*/ 148 w 174"/>
                <a:gd name="T123" fmla="*/ 6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74" h="50">
                  <a:moveTo>
                    <a:pt x="19" y="44"/>
                  </a:moveTo>
                  <a:cubicBezTo>
                    <a:pt x="19" y="0"/>
                    <a:pt x="19" y="0"/>
                    <a:pt x="19" y="0"/>
                  </a:cubicBezTo>
                  <a:cubicBezTo>
                    <a:pt x="3" y="0"/>
                    <a:pt x="3" y="0"/>
                    <a:pt x="3" y="0"/>
                  </a:cubicBezTo>
                  <a:cubicBezTo>
                    <a:pt x="1" y="0"/>
                    <a:pt x="0" y="1"/>
                    <a:pt x="0" y="2"/>
                  </a:cubicBezTo>
                  <a:cubicBezTo>
                    <a:pt x="0" y="5"/>
                    <a:pt x="1" y="6"/>
                    <a:pt x="3" y="6"/>
                  </a:cubicBezTo>
                  <a:cubicBezTo>
                    <a:pt x="13" y="6"/>
                    <a:pt x="13" y="6"/>
                    <a:pt x="13" y="6"/>
                  </a:cubicBezTo>
                  <a:cubicBezTo>
                    <a:pt x="13" y="44"/>
                    <a:pt x="13" y="44"/>
                    <a:pt x="13" y="44"/>
                  </a:cubicBezTo>
                  <a:cubicBezTo>
                    <a:pt x="3" y="44"/>
                    <a:pt x="3" y="44"/>
                    <a:pt x="3" y="44"/>
                  </a:cubicBezTo>
                  <a:cubicBezTo>
                    <a:pt x="1" y="44"/>
                    <a:pt x="0" y="45"/>
                    <a:pt x="0" y="47"/>
                  </a:cubicBezTo>
                  <a:cubicBezTo>
                    <a:pt x="0" y="49"/>
                    <a:pt x="1" y="50"/>
                    <a:pt x="3" y="50"/>
                  </a:cubicBezTo>
                  <a:cubicBezTo>
                    <a:pt x="29" y="50"/>
                    <a:pt x="29" y="50"/>
                    <a:pt x="29" y="50"/>
                  </a:cubicBezTo>
                  <a:cubicBezTo>
                    <a:pt x="31" y="50"/>
                    <a:pt x="32" y="49"/>
                    <a:pt x="32" y="47"/>
                  </a:cubicBezTo>
                  <a:cubicBezTo>
                    <a:pt x="32" y="31"/>
                    <a:pt x="32" y="31"/>
                    <a:pt x="32" y="31"/>
                  </a:cubicBezTo>
                  <a:cubicBezTo>
                    <a:pt x="32" y="28"/>
                    <a:pt x="31" y="28"/>
                    <a:pt x="29" y="28"/>
                  </a:cubicBezTo>
                  <a:cubicBezTo>
                    <a:pt x="26" y="28"/>
                    <a:pt x="26" y="28"/>
                    <a:pt x="26" y="31"/>
                  </a:cubicBezTo>
                  <a:cubicBezTo>
                    <a:pt x="26" y="44"/>
                    <a:pt x="26" y="44"/>
                    <a:pt x="26" y="44"/>
                  </a:cubicBezTo>
                  <a:lnTo>
                    <a:pt x="19" y="44"/>
                  </a:lnTo>
                  <a:close/>
                  <a:moveTo>
                    <a:pt x="53" y="0"/>
                  </a:moveTo>
                  <a:cubicBezTo>
                    <a:pt x="50" y="0"/>
                    <a:pt x="47" y="2"/>
                    <a:pt x="47" y="6"/>
                  </a:cubicBezTo>
                  <a:cubicBezTo>
                    <a:pt x="47" y="44"/>
                    <a:pt x="47" y="44"/>
                    <a:pt x="47" y="44"/>
                  </a:cubicBezTo>
                  <a:cubicBezTo>
                    <a:pt x="47" y="47"/>
                    <a:pt x="50" y="50"/>
                    <a:pt x="53" y="50"/>
                  </a:cubicBezTo>
                  <a:cubicBezTo>
                    <a:pt x="72" y="50"/>
                    <a:pt x="72" y="50"/>
                    <a:pt x="72" y="50"/>
                  </a:cubicBezTo>
                  <a:cubicBezTo>
                    <a:pt x="77" y="50"/>
                    <a:pt x="79" y="47"/>
                    <a:pt x="79" y="44"/>
                  </a:cubicBezTo>
                  <a:cubicBezTo>
                    <a:pt x="79" y="6"/>
                    <a:pt x="79" y="6"/>
                    <a:pt x="79" y="6"/>
                  </a:cubicBezTo>
                  <a:cubicBezTo>
                    <a:pt x="79" y="2"/>
                    <a:pt x="76" y="0"/>
                    <a:pt x="72" y="0"/>
                  </a:cubicBezTo>
                  <a:lnTo>
                    <a:pt x="53" y="0"/>
                  </a:lnTo>
                  <a:close/>
                  <a:moveTo>
                    <a:pt x="53" y="6"/>
                  </a:moveTo>
                  <a:cubicBezTo>
                    <a:pt x="72" y="6"/>
                    <a:pt x="72" y="6"/>
                    <a:pt x="72" y="6"/>
                  </a:cubicBezTo>
                  <a:cubicBezTo>
                    <a:pt x="72" y="44"/>
                    <a:pt x="72" y="44"/>
                    <a:pt x="72" y="44"/>
                  </a:cubicBezTo>
                  <a:cubicBezTo>
                    <a:pt x="53" y="44"/>
                    <a:pt x="53" y="44"/>
                    <a:pt x="53" y="44"/>
                  </a:cubicBezTo>
                  <a:lnTo>
                    <a:pt x="53" y="6"/>
                  </a:lnTo>
                  <a:close/>
                  <a:moveTo>
                    <a:pt x="113" y="44"/>
                  </a:moveTo>
                  <a:cubicBezTo>
                    <a:pt x="113" y="0"/>
                    <a:pt x="113" y="0"/>
                    <a:pt x="113" y="0"/>
                  </a:cubicBezTo>
                  <a:cubicBezTo>
                    <a:pt x="98" y="0"/>
                    <a:pt x="98" y="0"/>
                    <a:pt x="98" y="0"/>
                  </a:cubicBezTo>
                  <a:cubicBezTo>
                    <a:pt x="96" y="0"/>
                    <a:pt x="94" y="1"/>
                    <a:pt x="94" y="2"/>
                  </a:cubicBezTo>
                  <a:cubicBezTo>
                    <a:pt x="94" y="5"/>
                    <a:pt x="96" y="6"/>
                    <a:pt x="98" y="6"/>
                  </a:cubicBezTo>
                  <a:cubicBezTo>
                    <a:pt x="107" y="6"/>
                    <a:pt x="107" y="6"/>
                    <a:pt x="107" y="6"/>
                  </a:cubicBezTo>
                  <a:cubicBezTo>
                    <a:pt x="107" y="44"/>
                    <a:pt x="107" y="44"/>
                    <a:pt x="107" y="44"/>
                  </a:cubicBezTo>
                  <a:cubicBezTo>
                    <a:pt x="98" y="44"/>
                    <a:pt x="98" y="44"/>
                    <a:pt x="98" y="44"/>
                  </a:cubicBezTo>
                  <a:cubicBezTo>
                    <a:pt x="96" y="44"/>
                    <a:pt x="94" y="45"/>
                    <a:pt x="94" y="47"/>
                  </a:cubicBezTo>
                  <a:cubicBezTo>
                    <a:pt x="94" y="49"/>
                    <a:pt x="96" y="50"/>
                    <a:pt x="98" y="50"/>
                  </a:cubicBezTo>
                  <a:cubicBezTo>
                    <a:pt x="123" y="50"/>
                    <a:pt x="123" y="50"/>
                    <a:pt x="123" y="50"/>
                  </a:cubicBezTo>
                  <a:cubicBezTo>
                    <a:pt x="125" y="50"/>
                    <a:pt x="126" y="49"/>
                    <a:pt x="126" y="47"/>
                  </a:cubicBezTo>
                  <a:cubicBezTo>
                    <a:pt x="126" y="31"/>
                    <a:pt x="126" y="31"/>
                    <a:pt x="126" y="31"/>
                  </a:cubicBezTo>
                  <a:cubicBezTo>
                    <a:pt x="126" y="28"/>
                    <a:pt x="125" y="28"/>
                    <a:pt x="123" y="28"/>
                  </a:cubicBezTo>
                  <a:cubicBezTo>
                    <a:pt x="121" y="28"/>
                    <a:pt x="120" y="28"/>
                    <a:pt x="120" y="31"/>
                  </a:cubicBezTo>
                  <a:cubicBezTo>
                    <a:pt x="120" y="44"/>
                    <a:pt x="120" y="44"/>
                    <a:pt x="120" y="44"/>
                  </a:cubicBezTo>
                  <a:lnTo>
                    <a:pt x="113" y="44"/>
                  </a:lnTo>
                  <a:close/>
                  <a:moveTo>
                    <a:pt x="148" y="0"/>
                  </a:moveTo>
                  <a:cubicBezTo>
                    <a:pt x="144" y="0"/>
                    <a:pt x="141" y="2"/>
                    <a:pt x="141" y="6"/>
                  </a:cubicBezTo>
                  <a:cubicBezTo>
                    <a:pt x="141" y="44"/>
                    <a:pt x="141" y="44"/>
                    <a:pt x="141" y="44"/>
                  </a:cubicBezTo>
                  <a:cubicBezTo>
                    <a:pt x="141" y="47"/>
                    <a:pt x="144" y="50"/>
                    <a:pt x="148" y="50"/>
                  </a:cubicBezTo>
                  <a:cubicBezTo>
                    <a:pt x="167" y="50"/>
                    <a:pt x="167" y="50"/>
                    <a:pt x="167" y="50"/>
                  </a:cubicBezTo>
                  <a:cubicBezTo>
                    <a:pt x="171" y="50"/>
                    <a:pt x="174" y="47"/>
                    <a:pt x="174" y="44"/>
                  </a:cubicBezTo>
                  <a:cubicBezTo>
                    <a:pt x="174" y="6"/>
                    <a:pt x="174" y="6"/>
                    <a:pt x="174" y="6"/>
                  </a:cubicBezTo>
                  <a:cubicBezTo>
                    <a:pt x="174" y="2"/>
                    <a:pt x="171" y="0"/>
                    <a:pt x="167" y="0"/>
                  </a:cubicBezTo>
                  <a:lnTo>
                    <a:pt x="148" y="0"/>
                  </a:lnTo>
                  <a:close/>
                  <a:moveTo>
                    <a:pt x="148" y="6"/>
                  </a:moveTo>
                  <a:cubicBezTo>
                    <a:pt x="167" y="6"/>
                    <a:pt x="167" y="6"/>
                    <a:pt x="167" y="6"/>
                  </a:cubicBezTo>
                  <a:cubicBezTo>
                    <a:pt x="167" y="44"/>
                    <a:pt x="167" y="44"/>
                    <a:pt x="167" y="44"/>
                  </a:cubicBezTo>
                  <a:cubicBezTo>
                    <a:pt x="148" y="44"/>
                    <a:pt x="148" y="44"/>
                    <a:pt x="148" y="44"/>
                  </a:cubicBezTo>
                  <a:lnTo>
                    <a:pt x="148" y="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0" name="Freeform 83"/>
            <p:cNvSpPr>
              <a:spLocks/>
            </p:cNvSpPr>
            <p:nvPr/>
          </p:nvSpPr>
          <p:spPr bwMode="gray">
            <a:xfrm>
              <a:off x="6624162" y="5271559"/>
              <a:ext cx="1523747" cy="56536"/>
            </a:xfrm>
            <a:custGeom>
              <a:avLst/>
              <a:gdLst>
                <a:gd name="T0" fmla="*/ 0 w 973"/>
                <a:gd name="T1" fmla="*/ 0 h 35"/>
                <a:gd name="T2" fmla="*/ 75 w 973"/>
                <a:gd name="T3" fmla="*/ 35 h 35"/>
                <a:gd name="T4" fmla="*/ 897 w 973"/>
                <a:gd name="T5" fmla="*/ 35 h 35"/>
                <a:gd name="T6" fmla="*/ 973 w 973"/>
                <a:gd name="T7" fmla="*/ 0 h 35"/>
                <a:gd name="T8" fmla="*/ 0 w 973"/>
                <a:gd name="T9" fmla="*/ 0 h 35"/>
              </a:gdLst>
              <a:ahLst/>
              <a:cxnLst>
                <a:cxn ang="0">
                  <a:pos x="T0" y="T1"/>
                </a:cxn>
                <a:cxn ang="0">
                  <a:pos x="T2" y="T3"/>
                </a:cxn>
                <a:cxn ang="0">
                  <a:pos x="T4" y="T5"/>
                </a:cxn>
                <a:cxn ang="0">
                  <a:pos x="T6" y="T7"/>
                </a:cxn>
                <a:cxn ang="0">
                  <a:pos x="T8" y="T9"/>
                </a:cxn>
              </a:cxnLst>
              <a:rect l="0" t="0" r="r" b="b"/>
              <a:pathLst>
                <a:path w="973" h="35">
                  <a:moveTo>
                    <a:pt x="0" y="0"/>
                  </a:moveTo>
                  <a:cubicBezTo>
                    <a:pt x="0" y="3"/>
                    <a:pt x="2" y="35"/>
                    <a:pt x="75" y="35"/>
                  </a:cubicBezTo>
                  <a:cubicBezTo>
                    <a:pt x="897" y="35"/>
                    <a:pt x="897" y="35"/>
                    <a:pt x="897" y="35"/>
                  </a:cubicBezTo>
                  <a:cubicBezTo>
                    <a:pt x="897" y="35"/>
                    <a:pt x="973" y="35"/>
                    <a:pt x="973" y="0"/>
                  </a:cubicBezTo>
                  <a:lnTo>
                    <a:pt x="0" y="0"/>
                  </a:lnTo>
                  <a:close/>
                </a:path>
              </a:pathLst>
            </a:custGeom>
            <a:solidFill>
              <a:srgbClr val="00488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1" name="Freeform 84"/>
            <p:cNvSpPr>
              <a:spLocks/>
            </p:cNvSpPr>
            <p:nvPr/>
          </p:nvSpPr>
          <p:spPr bwMode="gray">
            <a:xfrm>
              <a:off x="6831455" y="4434306"/>
              <a:ext cx="1111852" cy="802255"/>
            </a:xfrm>
            <a:custGeom>
              <a:avLst/>
              <a:gdLst>
                <a:gd name="T0" fmla="*/ 60 w 710"/>
                <a:gd name="T1" fmla="*/ 0 h 515"/>
                <a:gd name="T2" fmla="*/ 0 w 710"/>
                <a:gd name="T3" fmla="*/ 60 h 515"/>
                <a:gd name="T4" fmla="*/ 0 w 710"/>
                <a:gd name="T5" fmla="*/ 515 h 515"/>
                <a:gd name="T6" fmla="*/ 60 w 710"/>
                <a:gd name="T7" fmla="*/ 513 h 515"/>
                <a:gd name="T8" fmla="*/ 648 w 710"/>
                <a:gd name="T9" fmla="*/ 513 h 515"/>
                <a:gd name="T10" fmla="*/ 710 w 710"/>
                <a:gd name="T11" fmla="*/ 515 h 515"/>
                <a:gd name="T12" fmla="*/ 710 w 710"/>
                <a:gd name="T13" fmla="*/ 60 h 515"/>
                <a:gd name="T14" fmla="*/ 648 w 710"/>
                <a:gd name="T15" fmla="*/ 0 h 515"/>
                <a:gd name="T16" fmla="*/ 92 w 710"/>
                <a:gd name="T17" fmla="*/ 0 h 515"/>
                <a:gd name="T18" fmla="*/ 60 w 710"/>
                <a:gd name="T19" fmla="*/ 0 h 5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0" h="515">
                  <a:moveTo>
                    <a:pt x="60" y="0"/>
                  </a:moveTo>
                  <a:cubicBezTo>
                    <a:pt x="60" y="0"/>
                    <a:pt x="0" y="0"/>
                    <a:pt x="0" y="60"/>
                  </a:cubicBezTo>
                  <a:cubicBezTo>
                    <a:pt x="0" y="515"/>
                    <a:pt x="0" y="515"/>
                    <a:pt x="0" y="515"/>
                  </a:cubicBezTo>
                  <a:cubicBezTo>
                    <a:pt x="60" y="513"/>
                    <a:pt x="60" y="513"/>
                    <a:pt x="60" y="513"/>
                  </a:cubicBezTo>
                  <a:cubicBezTo>
                    <a:pt x="648" y="513"/>
                    <a:pt x="648" y="513"/>
                    <a:pt x="648" y="513"/>
                  </a:cubicBezTo>
                  <a:cubicBezTo>
                    <a:pt x="710" y="515"/>
                    <a:pt x="710" y="515"/>
                    <a:pt x="710" y="515"/>
                  </a:cubicBezTo>
                  <a:cubicBezTo>
                    <a:pt x="710" y="60"/>
                    <a:pt x="710" y="60"/>
                    <a:pt x="710" y="60"/>
                  </a:cubicBezTo>
                  <a:cubicBezTo>
                    <a:pt x="710" y="60"/>
                    <a:pt x="710" y="0"/>
                    <a:pt x="648" y="0"/>
                  </a:cubicBezTo>
                  <a:cubicBezTo>
                    <a:pt x="92" y="0"/>
                    <a:pt x="92" y="0"/>
                    <a:pt x="92" y="0"/>
                  </a:cubicBezTo>
                  <a:lnTo>
                    <a:pt x="60"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2" name="Freeform 85"/>
            <p:cNvSpPr>
              <a:spLocks/>
            </p:cNvSpPr>
            <p:nvPr/>
          </p:nvSpPr>
          <p:spPr bwMode="gray">
            <a:xfrm>
              <a:off x="6879914" y="4469303"/>
              <a:ext cx="1012242" cy="726876"/>
            </a:xfrm>
            <a:custGeom>
              <a:avLst/>
              <a:gdLst>
                <a:gd name="T0" fmla="*/ 55 w 646"/>
                <a:gd name="T1" fmla="*/ 0 h 466"/>
                <a:gd name="T2" fmla="*/ 0 w 646"/>
                <a:gd name="T3" fmla="*/ 55 h 466"/>
                <a:gd name="T4" fmla="*/ 0 w 646"/>
                <a:gd name="T5" fmla="*/ 411 h 466"/>
                <a:gd name="T6" fmla="*/ 55 w 646"/>
                <a:gd name="T7" fmla="*/ 466 h 466"/>
                <a:gd name="T8" fmla="*/ 590 w 646"/>
                <a:gd name="T9" fmla="*/ 466 h 466"/>
                <a:gd name="T10" fmla="*/ 646 w 646"/>
                <a:gd name="T11" fmla="*/ 411 h 466"/>
                <a:gd name="T12" fmla="*/ 646 w 646"/>
                <a:gd name="T13" fmla="*/ 55 h 466"/>
                <a:gd name="T14" fmla="*/ 590 w 646"/>
                <a:gd name="T15" fmla="*/ 0 h 466"/>
                <a:gd name="T16" fmla="*/ 220 w 646"/>
                <a:gd name="T17" fmla="*/ 0 h 466"/>
                <a:gd name="T18" fmla="*/ 55 w 646"/>
                <a:gd name="T19" fmla="*/ 0 h 4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46" h="466">
                  <a:moveTo>
                    <a:pt x="55" y="0"/>
                  </a:moveTo>
                  <a:cubicBezTo>
                    <a:pt x="55" y="0"/>
                    <a:pt x="0" y="0"/>
                    <a:pt x="0" y="55"/>
                  </a:cubicBezTo>
                  <a:cubicBezTo>
                    <a:pt x="0" y="411"/>
                    <a:pt x="0" y="411"/>
                    <a:pt x="0" y="411"/>
                  </a:cubicBezTo>
                  <a:cubicBezTo>
                    <a:pt x="0" y="411"/>
                    <a:pt x="0" y="466"/>
                    <a:pt x="55" y="466"/>
                  </a:cubicBezTo>
                  <a:cubicBezTo>
                    <a:pt x="590" y="466"/>
                    <a:pt x="590" y="466"/>
                    <a:pt x="590" y="466"/>
                  </a:cubicBezTo>
                  <a:cubicBezTo>
                    <a:pt x="590" y="466"/>
                    <a:pt x="646" y="466"/>
                    <a:pt x="646" y="411"/>
                  </a:cubicBezTo>
                  <a:cubicBezTo>
                    <a:pt x="646" y="55"/>
                    <a:pt x="646" y="55"/>
                    <a:pt x="646" y="55"/>
                  </a:cubicBezTo>
                  <a:cubicBezTo>
                    <a:pt x="646" y="55"/>
                    <a:pt x="646" y="0"/>
                    <a:pt x="590" y="0"/>
                  </a:cubicBezTo>
                  <a:cubicBezTo>
                    <a:pt x="220" y="0"/>
                    <a:pt x="220" y="0"/>
                    <a:pt x="220" y="0"/>
                  </a:cubicBezTo>
                  <a:lnTo>
                    <a:pt x="55" y="0"/>
                  </a:lnTo>
                  <a:close/>
                </a:path>
              </a:pathLst>
            </a:custGeom>
            <a:solidFill>
              <a:srgbClr val="FF8C00"/>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3" name="Freeform 86"/>
            <p:cNvSpPr>
              <a:spLocks/>
            </p:cNvSpPr>
            <p:nvPr/>
          </p:nvSpPr>
          <p:spPr bwMode="gray">
            <a:xfrm>
              <a:off x="6624162" y="5233869"/>
              <a:ext cx="1523747" cy="37690"/>
            </a:xfrm>
            <a:custGeom>
              <a:avLst/>
              <a:gdLst>
                <a:gd name="T0" fmla="*/ 76 w 566"/>
                <a:gd name="T1" fmla="*/ 0 h 14"/>
                <a:gd name="T2" fmla="*/ 0 w 566"/>
                <a:gd name="T3" fmla="*/ 14 h 14"/>
                <a:gd name="T4" fmla="*/ 566 w 566"/>
                <a:gd name="T5" fmla="*/ 14 h 14"/>
                <a:gd name="T6" fmla="*/ 490 w 566"/>
                <a:gd name="T7" fmla="*/ 0 h 14"/>
                <a:gd name="T8" fmla="*/ 76 w 566"/>
                <a:gd name="T9" fmla="*/ 0 h 14"/>
              </a:gdLst>
              <a:ahLst/>
              <a:cxnLst>
                <a:cxn ang="0">
                  <a:pos x="T0" y="T1"/>
                </a:cxn>
                <a:cxn ang="0">
                  <a:pos x="T2" y="T3"/>
                </a:cxn>
                <a:cxn ang="0">
                  <a:pos x="T4" y="T5"/>
                </a:cxn>
                <a:cxn ang="0">
                  <a:pos x="T6" y="T7"/>
                </a:cxn>
                <a:cxn ang="0">
                  <a:pos x="T8" y="T9"/>
                </a:cxn>
              </a:cxnLst>
              <a:rect l="0" t="0" r="r" b="b"/>
              <a:pathLst>
                <a:path w="566" h="14">
                  <a:moveTo>
                    <a:pt x="76" y="0"/>
                  </a:moveTo>
                  <a:lnTo>
                    <a:pt x="0" y="14"/>
                  </a:lnTo>
                  <a:lnTo>
                    <a:pt x="566" y="14"/>
                  </a:lnTo>
                  <a:lnTo>
                    <a:pt x="490" y="0"/>
                  </a:lnTo>
                  <a:lnTo>
                    <a:pt x="76" y="0"/>
                  </a:lnTo>
                  <a:close/>
                </a:path>
              </a:pathLst>
            </a:custGeom>
            <a:solidFill>
              <a:srgbClr val="0064B5"/>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4" name="Freeform 87"/>
            <p:cNvSpPr>
              <a:spLocks noEditPoints="1"/>
            </p:cNvSpPr>
            <p:nvPr/>
          </p:nvSpPr>
          <p:spPr bwMode="gray">
            <a:xfrm>
              <a:off x="6974139" y="4940427"/>
              <a:ext cx="823793" cy="99610"/>
            </a:xfrm>
            <a:custGeom>
              <a:avLst/>
              <a:gdLst>
                <a:gd name="T0" fmla="*/ 4 w 526"/>
                <a:gd name="T1" fmla="*/ 0 h 65"/>
                <a:gd name="T2" fmla="*/ 16 w 526"/>
                <a:gd name="T3" fmla="*/ 8 h 65"/>
                <a:gd name="T4" fmla="*/ 0 w 526"/>
                <a:gd name="T5" fmla="*/ 61 h 65"/>
                <a:gd name="T6" fmla="*/ 41 w 526"/>
                <a:gd name="T7" fmla="*/ 61 h 65"/>
                <a:gd name="T8" fmla="*/ 33 w 526"/>
                <a:gd name="T9" fmla="*/ 39 h 65"/>
                <a:gd name="T10" fmla="*/ 68 w 526"/>
                <a:gd name="T11" fmla="*/ 0 h 65"/>
                <a:gd name="T12" fmla="*/ 68 w 526"/>
                <a:gd name="T13" fmla="*/ 65 h 65"/>
                <a:gd name="T14" fmla="*/ 101 w 526"/>
                <a:gd name="T15" fmla="*/ 8 h 65"/>
                <a:gd name="T16" fmla="*/ 68 w 526"/>
                <a:gd name="T17" fmla="*/ 8 h 65"/>
                <a:gd name="T18" fmla="*/ 68 w 526"/>
                <a:gd name="T19" fmla="*/ 57 h 65"/>
                <a:gd name="T20" fmla="*/ 145 w 526"/>
                <a:gd name="T21" fmla="*/ 0 h 65"/>
                <a:gd name="T22" fmla="*/ 125 w 526"/>
                <a:gd name="T23" fmla="*/ 8 h 65"/>
                <a:gd name="T24" fmla="*/ 125 w 526"/>
                <a:gd name="T25" fmla="*/ 57 h 65"/>
                <a:gd name="T26" fmla="*/ 158 w 526"/>
                <a:gd name="T27" fmla="*/ 65 h 65"/>
                <a:gd name="T28" fmla="*/ 158 w 526"/>
                <a:gd name="T29" fmla="*/ 36 h 65"/>
                <a:gd name="T30" fmla="*/ 145 w 526"/>
                <a:gd name="T31" fmla="*/ 57 h 65"/>
                <a:gd name="T32" fmla="*/ 181 w 526"/>
                <a:gd name="T33" fmla="*/ 57 h 65"/>
                <a:gd name="T34" fmla="*/ 223 w 526"/>
                <a:gd name="T35" fmla="*/ 57 h 65"/>
                <a:gd name="T36" fmla="*/ 190 w 526"/>
                <a:gd name="T37" fmla="*/ 0 h 65"/>
                <a:gd name="T38" fmla="*/ 214 w 526"/>
                <a:gd name="T39" fmla="*/ 57 h 65"/>
                <a:gd name="T40" fmla="*/ 267 w 526"/>
                <a:gd name="T41" fmla="*/ 57 h 65"/>
                <a:gd name="T42" fmla="*/ 242 w 526"/>
                <a:gd name="T43" fmla="*/ 4 h 65"/>
                <a:gd name="T44" fmla="*/ 258 w 526"/>
                <a:gd name="T45" fmla="*/ 57 h 65"/>
                <a:gd name="T46" fmla="*/ 246 w 526"/>
                <a:gd name="T47" fmla="*/ 65 h 65"/>
                <a:gd name="T48" fmla="*/ 283 w 526"/>
                <a:gd name="T49" fmla="*/ 39 h 65"/>
                <a:gd name="T50" fmla="*/ 275 w 526"/>
                <a:gd name="T51" fmla="*/ 57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39 h 65"/>
                <a:gd name="T72" fmla="*/ 432 w 526"/>
                <a:gd name="T73" fmla="*/ 0 h 65"/>
                <a:gd name="T74" fmla="*/ 432 w 526"/>
                <a:gd name="T75" fmla="*/ 65 h 65"/>
                <a:gd name="T76" fmla="*/ 465 w 526"/>
                <a:gd name="T77" fmla="*/ 8 h 65"/>
                <a:gd name="T78" fmla="*/ 432 w 526"/>
                <a:gd name="T79" fmla="*/ 8 h 65"/>
                <a:gd name="T80" fmla="*/ 432 w 526"/>
                <a:gd name="T81" fmla="*/ 57 h 65"/>
                <a:gd name="T82" fmla="*/ 484 w 526"/>
                <a:gd name="T83" fmla="*/ 8 h 65"/>
                <a:gd name="T84" fmla="*/ 517 w 526"/>
                <a:gd name="T85" fmla="*/ 65 h 65"/>
                <a:gd name="T86" fmla="*/ 517 w 526"/>
                <a:gd name="T87" fmla="*/ 0 h 65"/>
                <a:gd name="T88" fmla="*/ 517 w 526"/>
                <a:gd name="T89" fmla="*/ 8 h 65"/>
                <a:gd name="T90" fmla="*/ 493 w 526"/>
                <a:gd name="T91" fmla="*/ 8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25" y="57"/>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7"/>
                    <a:pt x="16" y="57"/>
                    <a:pt x="16" y="57"/>
                  </a:cubicBezTo>
                  <a:cubicBezTo>
                    <a:pt x="4" y="57"/>
                    <a:pt x="4" y="57"/>
                    <a:pt x="4" y="57"/>
                  </a:cubicBezTo>
                  <a:cubicBezTo>
                    <a:pt x="1" y="57"/>
                    <a:pt x="0" y="58"/>
                    <a:pt x="0" y="61"/>
                  </a:cubicBezTo>
                  <a:cubicBezTo>
                    <a:pt x="0" y="64"/>
                    <a:pt x="1" y="65"/>
                    <a:pt x="4" y="65"/>
                  </a:cubicBezTo>
                  <a:cubicBezTo>
                    <a:pt x="37" y="65"/>
                    <a:pt x="37" y="65"/>
                    <a:pt x="37" y="65"/>
                  </a:cubicBezTo>
                  <a:cubicBezTo>
                    <a:pt x="39" y="65"/>
                    <a:pt x="41" y="64"/>
                    <a:pt x="41" y="61"/>
                  </a:cubicBezTo>
                  <a:cubicBezTo>
                    <a:pt x="41" y="39"/>
                    <a:pt x="41" y="39"/>
                    <a:pt x="41" y="39"/>
                  </a:cubicBezTo>
                  <a:cubicBezTo>
                    <a:pt x="41" y="38"/>
                    <a:pt x="40" y="36"/>
                    <a:pt x="37" y="36"/>
                  </a:cubicBezTo>
                  <a:cubicBezTo>
                    <a:pt x="33" y="36"/>
                    <a:pt x="33" y="38"/>
                    <a:pt x="33" y="39"/>
                  </a:cubicBezTo>
                  <a:cubicBezTo>
                    <a:pt x="33" y="57"/>
                    <a:pt x="33" y="57"/>
                    <a:pt x="33" y="57"/>
                  </a:cubicBezTo>
                  <a:lnTo>
                    <a:pt x="25" y="57"/>
                  </a:lnTo>
                  <a:close/>
                  <a:moveTo>
                    <a:pt x="68" y="0"/>
                  </a:moveTo>
                  <a:cubicBezTo>
                    <a:pt x="64" y="0"/>
                    <a:pt x="60" y="4"/>
                    <a:pt x="60" y="8"/>
                  </a:cubicBezTo>
                  <a:cubicBezTo>
                    <a:pt x="60" y="57"/>
                    <a:pt x="60" y="57"/>
                    <a:pt x="60" y="57"/>
                  </a:cubicBezTo>
                  <a:cubicBezTo>
                    <a:pt x="60" y="61"/>
                    <a:pt x="64" y="65"/>
                    <a:pt x="68" y="65"/>
                  </a:cubicBezTo>
                  <a:cubicBezTo>
                    <a:pt x="93" y="65"/>
                    <a:pt x="93" y="65"/>
                    <a:pt x="93" y="65"/>
                  </a:cubicBezTo>
                  <a:cubicBezTo>
                    <a:pt x="98" y="65"/>
                    <a:pt x="101" y="61"/>
                    <a:pt x="101" y="57"/>
                  </a:cubicBezTo>
                  <a:cubicBezTo>
                    <a:pt x="101" y="8"/>
                    <a:pt x="101" y="8"/>
                    <a:pt x="101" y="8"/>
                  </a:cubicBezTo>
                  <a:cubicBezTo>
                    <a:pt x="101" y="4"/>
                    <a:pt x="98" y="0"/>
                    <a:pt x="93" y="0"/>
                  </a:cubicBezTo>
                  <a:lnTo>
                    <a:pt x="68" y="0"/>
                  </a:lnTo>
                  <a:close/>
                  <a:moveTo>
                    <a:pt x="68" y="8"/>
                  </a:moveTo>
                  <a:cubicBezTo>
                    <a:pt x="93" y="8"/>
                    <a:pt x="93" y="8"/>
                    <a:pt x="93" y="8"/>
                  </a:cubicBezTo>
                  <a:cubicBezTo>
                    <a:pt x="93" y="57"/>
                    <a:pt x="93" y="57"/>
                    <a:pt x="93" y="57"/>
                  </a:cubicBezTo>
                  <a:cubicBezTo>
                    <a:pt x="68" y="57"/>
                    <a:pt x="68" y="57"/>
                    <a:pt x="68" y="57"/>
                  </a:cubicBezTo>
                  <a:lnTo>
                    <a:pt x="68" y="8"/>
                  </a:lnTo>
                  <a:close/>
                  <a:moveTo>
                    <a:pt x="145" y="57"/>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39"/>
                    <a:pt x="162" y="39"/>
                    <a:pt x="162" y="39"/>
                  </a:cubicBezTo>
                  <a:cubicBezTo>
                    <a:pt x="162" y="38"/>
                    <a:pt x="161" y="36"/>
                    <a:pt x="158" y="36"/>
                  </a:cubicBezTo>
                  <a:cubicBezTo>
                    <a:pt x="155" y="36"/>
                    <a:pt x="154" y="38"/>
                    <a:pt x="154" y="39"/>
                  </a:cubicBezTo>
                  <a:cubicBezTo>
                    <a:pt x="154" y="57"/>
                    <a:pt x="154" y="57"/>
                    <a:pt x="154" y="57"/>
                  </a:cubicBezTo>
                  <a:lnTo>
                    <a:pt x="145" y="57"/>
                  </a:lnTo>
                  <a:close/>
                  <a:moveTo>
                    <a:pt x="190" y="0"/>
                  </a:moveTo>
                  <a:cubicBezTo>
                    <a:pt x="184" y="0"/>
                    <a:pt x="181" y="4"/>
                    <a:pt x="181" y="8"/>
                  </a:cubicBezTo>
                  <a:cubicBezTo>
                    <a:pt x="181" y="57"/>
                    <a:pt x="181" y="57"/>
                    <a:pt x="181" y="57"/>
                  </a:cubicBezTo>
                  <a:cubicBezTo>
                    <a:pt x="181" y="61"/>
                    <a:pt x="184" y="65"/>
                    <a:pt x="190" y="65"/>
                  </a:cubicBezTo>
                  <a:cubicBezTo>
                    <a:pt x="214" y="65"/>
                    <a:pt x="214" y="65"/>
                    <a:pt x="214" y="65"/>
                  </a:cubicBezTo>
                  <a:cubicBezTo>
                    <a:pt x="219" y="65"/>
                    <a:pt x="223" y="61"/>
                    <a:pt x="223" y="57"/>
                  </a:cubicBezTo>
                  <a:cubicBezTo>
                    <a:pt x="223" y="8"/>
                    <a:pt x="223" y="8"/>
                    <a:pt x="223" y="8"/>
                  </a:cubicBezTo>
                  <a:cubicBezTo>
                    <a:pt x="223" y="4"/>
                    <a:pt x="219" y="0"/>
                    <a:pt x="214" y="0"/>
                  </a:cubicBezTo>
                  <a:lnTo>
                    <a:pt x="190" y="0"/>
                  </a:lnTo>
                  <a:close/>
                  <a:moveTo>
                    <a:pt x="190" y="8"/>
                  </a:moveTo>
                  <a:cubicBezTo>
                    <a:pt x="214" y="8"/>
                    <a:pt x="214" y="8"/>
                    <a:pt x="214" y="8"/>
                  </a:cubicBezTo>
                  <a:cubicBezTo>
                    <a:pt x="214" y="57"/>
                    <a:pt x="214" y="57"/>
                    <a:pt x="214" y="57"/>
                  </a:cubicBezTo>
                  <a:cubicBezTo>
                    <a:pt x="190" y="57"/>
                    <a:pt x="190" y="57"/>
                    <a:pt x="190" y="57"/>
                  </a:cubicBezTo>
                  <a:lnTo>
                    <a:pt x="190" y="8"/>
                  </a:lnTo>
                  <a:close/>
                  <a:moveTo>
                    <a:pt x="267" y="57"/>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39"/>
                    <a:pt x="283" y="39"/>
                    <a:pt x="283" y="39"/>
                  </a:cubicBezTo>
                  <a:cubicBezTo>
                    <a:pt x="283" y="38"/>
                    <a:pt x="283" y="36"/>
                    <a:pt x="279" y="36"/>
                  </a:cubicBezTo>
                  <a:cubicBezTo>
                    <a:pt x="276" y="36"/>
                    <a:pt x="275" y="38"/>
                    <a:pt x="275" y="39"/>
                  </a:cubicBezTo>
                  <a:cubicBezTo>
                    <a:pt x="275" y="57"/>
                    <a:pt x="275" y="57"/>
                    <a:pt x="275" y="57"/>
                  </a:cubicBezTo>
                  <a:lnTo>
                    <a:pt x="267" y="57"/>
                  </a:lnTo>
                  <a:close/>
                  <a:moveTo>
                    <a:pt x="310" y="0"/>
                  </a:moveTo>
                  <a:cubicBezTo>
                    <a:pt x="306" y="0"/>
                    <a:pt x="303" y="4"/>
                    <a:pt x="303" y="8"/>
                  </a:cubicBezTo>
                  <a:cubicBezTo>
                    <a:pt x="303" y="57"/>
                    <a:pt x="303" y="57"/>
                    <a:pt x="303" y="57"/>
                  </a:cubicBezTo>
                  <a:cubicBezTo>
                    <a:pt x="303" y="61"/>
                    <a:pt x="306" y="65"/>
                    <a:pt x="310" y="65"/>
                  </a:cubicBezTo>
                  <a:cubicBezTo>
                    <a:pt x="336" y="65"/>
                    <a:pt x="336" y="65"/>
                    <a:pt x="336" y="65"/>
                  </a:cubicBezTo>
                  <a:cubicBezTo>
                    <a:pt x="340" y="65"/>
                    <a:pt x="344" y="61"/>
                    <a:pt x="344" y="57"/>
                  </a:cubicBezTo>
                  <a:cubicBezTo>
                    <a:pt x="344" y="8"/>
                    <a:pt x="344" y="8"/>
                    <a:pt x="344" y="8"/>
                  </a:cubicBezTo>
                  <a:cubicBezTo>
                    <a:pt x="344" y="4"/>
                    <a:pt x="340" y="0"/>
                    <a:pt x="336" y="0"/>
                  </a:cubicBezTo>
                  <a:lnTo>
                    <a:pt x="310" y="0"/>
                  </a:lnTo>
                  <a:close/>
                  <a:moveTo>
                    <a:pt x="310" y="8"/>
                  </a:moveTo>
                  <a:cubicBezTo>
                    <a:pt x="336" y="8"/>
                    <a:pt x="336" y="8"/>
                    <a:pt x="336" y="8"/>
                  </a:cubicBezTo>
                  <a:cubicBezTo>
                    <a:pt x="336" y="57"/>
                    <a:pt x="336" y="57"/>
                    <a:pt x="336" y="57"/>
                  </a:cubicBezTo>
                  <a:cubicBezTo>
                    <a:pt x="310" y="57"/>
                    <a:pt x="310" y="57"/>
                    <a:pt x="310" y="57"/>
                  </a:cubicBezTo>
                  <a:lnTo>
                    <a:pt x="310" y="8"/>
                  </a:lnTo>
                  <a:close/>
                  <a:moveTo>
                    <a:pt x="388" y="57"/>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39"/>
                    <a:pt x="404" y="39"/>
                    <a:pt x="404" y="39"/>
                  </a:cubicBezTo>
                  <a:cubicBezTo>
                    <a:pt x="404" y="38"/>
                    <a:pt x="403" y="36"/>
                    <a:pt x="401" y="36"/>
                  </a:cubicBezTo>
                  <a:cubicBezTo>
                    <a:pt x="397" y="36"/>
                    <a:pt x="396" y="38"/>
                    <a:pt x="396" y="39"/>
                  </a:cubicBezTo>
                  <a:cubicBezTo>
                    <a:pt x="396" y="57"/>
                    <a:pt x="396" y="57"/>
                    <a:pt x="396" y="57"/>
                  </a:cubicBezTo>
                  <a:lnTo>
                    <a:pt x="388" y="57"/>
                  </a:lnTo>
                  <a:close/>
                  <a:moveTo>
                    <a:pt x="432" y="0"/>
                  </a:moveTo>
                  <a:cubicBezTo>
                    <a:pt x="428" y="0"/>
                    <a:pt x="423" y="4"/>
                    <a:pt x="423" y="8"/>
                  </a:cubicBezTo>
                  <a:cubicBezTo>
                    <a:pt x="423" y="57"/>
                    <a:pt x="423" y="57"/>
                    <a:pt x="423" y="57"/>
                  </a:cubicBezTo>
                  <a:cubicBezTo>
                    <a:pt x="423" y="61"/>
                    <a:pt x="427" y="65"/>
                    <a:pt x="432" y="65"/>
                  </a:cubicBezTo>
                  <a:cubicBezTo>
                    <a:pt x="457" y="65"/>
                    <a:pt x="457" y="65"/>
                    <a:pt x="457" y="65"/>
                  </a:cubicBezTo>
                  <a:cubicBezTo>
                    <a:pt x="461" y="65"/>
                    <a:pt x="465" y="61"/>
                    <a:pt x="465" y="57"/>
                  </a:cubicBezTo>
                  <a:cubicBezTo>
                    <a:pt x="465" y="8"/>
                    <a:pt x="465" y="8"/>
                    <a:pt x="465" y="8"/>
                  </a:cubicBezTo>
                  <a:cubicBezTo>
                    <a:pt x="465" y="4"/>
                    <a:pt x="461" y="0"/>
                    <a:pt x="457" y="0"/>
                  </a:cubicBezTo>
                  <a:lnTo>
                    <a:pt x="432" y="0"/>
                  </a:lnTo>
                  <a:close/>
                  <a:moveTo>
                    <a:pt x="432" y="8"/>
                  </a:moveTo>
                  <a:cubicBezTo>
                    <a:pt x="457" y="8"/>
                    <a:pt x="457" y="8"/>
                    <a:pt x="457" y="8"/>
                  </a:cubicBezTo>
                  <a:cubicBezTo>
                    <a:pt x="457" y="57"/>
                    <a:pt x="457" y="57"/>
                    <a:pt x="457" y="57"/>
                  </a:cubicBezTo>
                  <a:cubicBezTo>
                    <a:pt x="432" y="57"/>
                    <a:pt x="432" y="57"/>
                    <a:pt x="432" y="57"/>
                  </a:cubicBezTo>
                  <a:lnTo>
                    <a:pt x="432" y="8"/>
                  </a:lnTo>
                  <a:close/>
                  <a:moveTo>
                    <a:pt x="493" y="0"/>
                  </a:moveTo>
                  <a:cubicBezTo>
                    <a:pt x="488" y="0"/>
                    <a:pt x="484" y="4"/>
                    <a:pt x="484" y="8"/>
                  </a:cubicBezTo>
                  <a:cubicBezTo>
                    <a:pt x="484" y="57"/>
                    <a:pt x="484" y="57"/>
                    <a:pt x="484" y="57"/>
                  </a:cubicBezTo>
                  <a:cubicBezTo>
                    <a:pt x="484" y="61"/>
                    <a:pt x="488" y="65"/>
                    <a:pt x="493" y="65"/>
                  </a:cubicBezTo>
                  <a:cubicBezTo>
                    <a:pt x="517" y="65"/>
                    <a:pt x="517" y="65"/>
                    <a:pt x="517" y="65"/>
                  </a:cubicBezTo>
                  <a:cubicBezTo>
                    <a:pt x="522" y="65"/>
                    <a:pt x="526" y="61"/>
                    <a:pt x="526" y="57"/>
                  </a:cubicBezTo>
                  <a:cubicBezTo>
                    <a:pt x="526" y="8"/>
                    <a:pt x="526" y="8"/>
                    <a:pt x="526" y="8"/>
                  </a:cubicBezTo>
                  <a:cubicBezTo>
                    <a:pt x="526" y="4"/>
                    <a:pt x="522" y="0"/>
                    <a:pt x="517" y="0"/>
                  </a:cubicBezTo>
                  <a:lnTo>
                    <a:pt x="493" y="0"/>
                  </a:lnTo>
                  <a:close/>
                  <a:moveTo>
                    <a:pt x="493" y="8"/>
                  </a:moveTo>
                  <a:cubicBezTo>
                    <a:pt x="517" y="8"/>
                    <a:pt x="517" y="8"/>
                    <a:pt x="517" y="8"/>
                  </a:cubicBezTo>
                  <a:cubicBezTo>
                    <a:pt x="517" y="57"/>
                    <a:pt x="517" y="57"/>
                    <a:pt x="517" y="57"/>
                  </a:cubicBezTo>
                  <a:cubicBezTo>
                    <a:pt x="493" y="57"/>
                    <a:pt x="493" y="57"/>
                    <a:pt x="493" y="57"/>
                  </a:cubicBezTo>
                  <a:lnTo>
                    <a:pt x="493"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5" name="Freeform 88"/>
            <p:cNvSpPr>
              <a:spLocks noEditPoints="1"/>
            </p:cNvSpPr>
            <p:nvPr/>
          </p:nvSpPr>
          <p:spPr bwMode="gray">
            <a:xfrm>
              <a:off x="6974139" y="4781591"/>
              <a:ext cx="823793" cy="102301"/>
            </a:xfrm>
            <a:custGeom>
              <a:avLst/>
              <a:gdLst>
                <a:gd name="T0" fmla="*/ 0 w 526"/>
                <a:gd name="T1" fmla="*/ 57 h 65"/>
                <a:gd name="T2" fmla="*/ 41 w 526"/>
                <a:gd name="T3" fmla="*/ 57 h 65"/>
                <a:gd name="T4" fmla="*/ 7 w 526"/>
                <a:gd name="T5" fmla="*/ 0 h 65"/>
                <a:gd name="T6" fmla="*/ 33 w 526"/>
                <a:gd name="T7" fmla="*/ 57 h 65"/>
                <a:gd name="T8" fmla="*/ 68 w 526"/>
                <a:gd name="T9" fmla="*/ 0 h 65"/>
                <a:gd name="T10" fmla="*/ 68 w 526"/>
                <a:gd name="T11" fmla="*/ 65 h 65"/>
                <a:gd name="T12" fmla="*/ 101 w 526"/>
                <a:gd name="T13" fmla="*/ 9 h 65"/>
                <a:gd name="T14" fmla="*/ 68 w 526"/>
                <a:gd name="T15" fmla="*/ 9 h 65"/>
                <a:gd name="T16" fmla="*/ 68 w 526"/>
                <a:gd name="T17" fmla="*/ 57 h 65"/>
                <a:gd name="T18" fmla="*/ 145 w 526"/>
                <a:gd name="T19" fmla="*/ 0 h 65"/>
                <a:gd name="T20" fmla="*/ 125 w 526"/>
                <a:gd name="T21" fmla="*/ 9 h 65"/>
                <a:gd name="T22" fmla="*/ 125 w 526"/>
                <a:gd name="T23" fmla="*/ 57 h 65"/>
                <a:gd name="T24" fmla="*/ 158 w 526"/>
                <a:gd name="T25" fmla="*/ 65 h 65"/>
                <a:gd name="T26" fmla="*/ 158 w 526"/>
                <a:gd name="T27" fmla="*/ 36 h 65"/>
                <a:gd name="T28" fmla="*/ 145 w 526"/>
                <a:gd name="T29" fmla="*/ 57 h 65"/>
                <a:gd name="T30" fmla="*/ 181 w 526"/>
                <a:gd name="T31" fmla="*/ 57 h 65"/>
                <a:gd name="T32" fmla="*/ 223 w 526"/>
                <a:gd name="T33" fmla="*/ 57 h 65"/>
                <a:gd name="T34" fmla="*/ 190 w 526"/>
                <a:gd name="T35" fmla="*/ 0 h 65"/>
                <a:gd name="T36" fmla="*/ 214 w 526"/>
                <a:gd name="T37" fmla="*/ 57 h 65"/>
                <a:gd name="T38" fmla="*/ 267 w 526"/>
                <a:gd name="T39" fmla="*/ 57 h 65"/>
                <a:gd name="T40" fmla="*/ 242 w 526"/>
                <a:gd name="T41" fmla="*/ 5 h 65"/>
                <a:gd name="T42" fmla="*/ 258 w 526"/>
                <a:gd name="T43" fmla="*/ 57 h 65"/>
                <a:gd name="T44" fmla="*/ 246 w 526"/>
                <a:gd name="T45" fmla="*/ 65 h 65"/>
                <a:gd name="T46" fmla="*/ 283 w 526"/>
                <a:gd name="T47" fmla="*/ 40 h 65"/>
                <a:gd name="T48" fmla="*/ 275 w 526"/>
                <a:gd name="T49" fmla="*/ 57 h 65"/>
                <a:gd name="T50" fmla="*/ 303 w 526"/>
                <a:gd name="T51" fmla="*/ 9 h 65"/>
                <a:gd name="T52" fmla="*/ 336 w 526"/>
                <a:gd name="T53" fmla="*/ 65 h 65"/>
                <a:gd name="T54" fmla="*/ 336 w 526"/>
                <a:gd name="T55" fmla="*/ 0 h 65"/>
                <a:gd name="T56" fmla="*/ 336 w 526"/>
                <a:gd name="T57" fmla="*/ 9 h 65"/>
                <a:gd name="T58" fmla="*/ 310 w 526"/>
                <a:gd name="T59" fmla="*/ 9 h 65"/>
                <a:gd name="T60" fmla="*/ 367 w 526"/>
                <a:gd name="T61" fmla="*/ 0 h 65"/>
                <a:gd name="T62" fmla="*/ 380 w 526"/>
                <a:gd name="T63" fmla="*/ 9 h 65"/>
                <a:gd name="T64" fmla="*/ 363 w 526"/>
                <a:gd name="T65" fmla="*/ 61 h 65"/>
                <a:gd name="T66" fmla="*/ 404 w 526"/>
                <a:gd name="T67" fmla="*/ 61 h 65"/>
                <a:gd name="T68" fmla="*/ 396 w 526"/>
                <a:gd name="T69" fmla="*/ 40 h 65"/>
                <a:gd name="T70" fmla="*/ 432 w 526"/>
                <a:gd name="T71" fmla="*/ 0 h 65"/>
                <a:gd name="T72" fmla="*/ 432 w 526"/>
                <a:gd name="T73" fmla="*/ 65 h 65"/>
                <a:gd name="T74" fmla="*/ 465 w 526"/>
                <a:gd name="T75" fmla="*/ 9 h 65"/>
                <a:gd name="T76" fmla="*/ 432 w 526"/>
                <a:gd name="T77" fmla="*/ 9 h 65"/>
                <a:gd name="T78" fmla="*/ 432 w 526"/>
                <a:gd name="T79" fmla="*/ 57 h 65"/>
                <a:gd name="T80" fmla="*/ 509 w 526"/>
                <a:gd name="T81" fmla="*/ 0 h 65"/>
                <a:gd name="T82" fmla="*/ 488 w 526"/>
                <a:gd name="T83" fmla="*/ 9 h 65"/>
                <a:gd name="T84" fmla="*/ 488 w 526"/>
                <a:gd name="T85" fmla="*/ 57 h 65"/>
                <a:gd name="T86" fmla="*/ 521 w 526"/>
                <a:gd name="T87" fmla="*/ 65 h 65"/>
                <a:gd name="T88" fmla="*/ 521 w 526"/>
                <a:gd name="T89" fmla="*/ 36 h 65"/>
                <a:gd name="T90" fmla="*/ 509 w 526"/>
                <a:gd name="T91" fmla="*/ 5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26" h="65">
                  <a:moveTo>
                    <a:pt x="7" y="0"/>
                  </a:moveTo>
                  <a:cubicBezTo>
                    <a:pt x="3" y="0"/>
                    <a:pt x="0" y="4"/>
                    <a:pt x="0" y="9"/>
                  </a:cubicBezTo>
                  <a:cubicBezTo>
                    <a:pt x="0" y="57"/>
                    <a:pt x="0" y="57"/>
                    <a:pt x="0" y="57"/>
                  </a:cubicBezTo>
                  <a:cubicBezTo>
                    <a:pt x="0" y="62"/>
                    <a:pt x="3" y="65"/>
                    <a:pt x="7" y="65"/>
                  </a:cubicBezTo>
                  <a:cubicBezTo>
                    <a:pt x="33" y="65"/>
                    <a:pt x="33" y="65"/>
                    <a:pt x="33" y="65"/>
                  </a:cubicBezTo>
                  <a:cubicBezTo>
                    <a:pt x="37" y="65"/>
                    <a:pt x="41" y="62"/>
                    <a:pt x="41" y="57"/>
                  </a:cubicBezTo>
                  <a:cubicBezTo>
                    <a:pt x="41" y="9"/>
                    <a:pt x="41" y="9"/>
                    <a:pt x="41" y="9"/>
                  </a:cubicBezTo>
                  <a:cubicBezTo>
                    <a:pt x="41" y="4"/>
                    <a:pt x="37" y="0"/>
                    <a:pt x="33" y="0"/>
                  </a:cubicBezTo>
                  <a:lnTo>
                    <a:pt x="7" y="0"/>
                  </a:lnTo>
                  <a:close/>
                  <a:moveTo>
                    <a:pt x="7" y="9"/>
                  </a:moveTo>
                  <a:cubicBezTo>
                    <a:pt x="33" y="9"/>
                    <a:pt x="33" y="9"/>
                    <a:pt x="33" y="9"/>
                  </a:cubicBezTo>
                  <a:cubicBezTo>
                    <a:pt x="33" y="57"/>
                    <a:pt x="33" y="57"/>
                    <a:pt x="33" y="57"/>
                  </a:cubicBezTo>
                  <a:cubicBezTo>
                    <a:pt x="7" y="57"/>
                    <a:pt x="7" y="57"/>
                    <a:pt x="7" y="57"/>
                  </a:cubicBezTo>
                  <a:lnTo>
                    <a:pt x="7" y="9"/>
                  </a:lnTo>
                  <a:close/>
                  <a:moveTo>
                    <a:pt x="68" y="0"/>
                  </a:moveTo>
                  <a:cubicBezTo>
                    <a:pt x="64" y="0"/>
                    <a:pt x="60" y="4"/>
                    <a:pt x="60" y="9"/>
                  </a:cubicBezTo>
                  <a:cubicBezTo>
                    <a:pt x="60" y="57"/>
                    <a:pt x="60" y="57"/>
                    <a:pt x="60" y="57"/>
                  </a:cubicBezTo>
                  <a:cubicBezTo>
                    <a:pt x="60" y="62"/>
                    <a:pt x="64" y="65"/>
                    <a:pt x="68" y="65"/>
                  </a:cubicBezTo>
                  <a:cubicBezTo>
                    <a:pt x="93" y="65"/>
                    <a:pt x="93" y="65"/>
                    <a:pt x="93" y="65"/>
                  </a:cubicBezTo>
                  <a:cubicBezTo>
                    <a:pt x="98" y="65"/>
                    <a:pt x="101" y="62"/>
                    <a:pt x="101" y="57"/>
                  </a:cubicBezTo>
                  <a:cubicBezTo>
                    <a:pt x="101" y="9"/>
                    <a:pt x="101" y="9"/>
                    <a:pt x="101" y="9"/>
                  </a:cubicBezTo>
                  <a:cubicBezTo>
                    <a:pt x="101" y="4"/>
                    <a:pt x="98" y="0"/>
                    <a:pt x="93" y="0"/>
                  </a:cubicBezTo>
                  <a:lnTo>
                    <a:pt x="68" y="0"/>
                  </a:lnTo>
                  <a:close/>
                  <a:moveTo>
                    <a:pt x="68" y="9"/>
                  </a:moveTo>
                  <a:cubicBezTo>
                    <a:pt x="93" y="9"/>
                    <a:pt x="93" y="9"/>
                    <a:pt x="93" y="9"/>
                  </a:cubicBezTo>
                  <a:cubicBezTo>
                    <a:pt x="93" y="57"/>
                    <a:pt x="93" y="57"/>
                    <a:pt x="93" y="57"/>
                  </a:cubicBezTo>
                  <a:cubicBezTo>
                    <a:pt x="68" y="57"/>
                    <a:pt x="68" y="57"/>
                    <a:pt x="68" y="57"/>
                  </a:cubicBezTo>
                  <a:lnTo>
                    <a:pt x="68" y="9"/>
                  </a:lnTo>
                  <a:close/>
                  <a:moveTo>
                    <a:pt x="145" y="57"/>
                  </a:moveTo>
                  <a:cubicBezTo>
                    <a:pt x="145" y="0"/>
                    <a:pt x="145" y="0"/>
                    <a:pt x="145" y="0"/>
                  </a:cubicBezTo>
                  <a:cubicBezTo>
                    <a:pt x="125" y="0"/>
                    <a:pt x="125" y="0"/>
                    <a:pt x="125" y="0"/>
                  </a:cubicBezTo>
                  <a:cubicBezTo>
                    <a:pt x="123" y="0"/>
                    <a:pt x="120" y="1"/>
                    <a:pt x="120" y="5"/>
                  </a:cubicBezTo>
                  <a:cubicBezTo>
                    <a:pt x="120" y="7"/>
                    <a:pt x="123" y="9"/>
                    <a:pt x="125" y="9"/>
                  </a:cubicBezTo>
                  <a:cubicBezTo>
                    <a:pt x="137" y="9"/>
                    <a:pt x="137" y="9"/>
                    <a:pt x="137" y="9"/>
                  </a:cubicBezTo>
                  <a:cubicBezTo>
                    <a:pt x="137" y="57"/>
                    <a:pt x="137" y="57"/>
                    <a:pt x="137" y="57"/>
                  </a:cubicBezTo>
                  <a:cubicBezTo>
                    <a:pt x="125" y="57"/>
                    <a:pt x="125" y="57"/>
                    <a:pt x="125" y="57"/>
                  </a:cubicBezTo>
                  <a:cubicBezTo>
                    <a:pt x="123" y="57"/>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8"/>
                    <a:pt x="161" y="36"/>
                    <a:pt x="158" y="36"/>
                  </a:cubicBezTo>
                  <a:cubicBezTo>
                    <a:pt x="155" y="36"/>
                    <a:pt x="154" y="38"/>
                    <a:pt x="154" y="40"/>
                  </a:cubicBezTo>
                  <a:cubicBezTo>
                    <a:pt x="154" y="57"/>
                    <a:pt x="154" y="57"/>
                    <a:pt x="154" y="57"/>
                  </a:cubicBezTo>
                  <a:lnTo>
                    <a:pt x="145" y="57"/>
                  </a:lnTo>
                  <a:close/>
                  <a:moveTo>
                    <a:pt x="190" y="0"/>
                  </a:moveTo>
                  <a:cubicBezTo>
                    <a:pt x="184" y="0"/>
                    <a:pt x="181" y="4"/>
                    <a:pt x="181" y="9"/>
                  </a:cubicBezTo>
                  <a:cubicBezTo>
                    <a:pt x="181" y="57"/>
                    <a:pt x="181" y="57"/>
                    <a:pt x="181" y="57"/>
                  </a:cubicBezTo>
                  <a:cubicBezTo>
                    <a:pt x="181" y="62"/>
                    <a:pt x="184" y="65"/>
                    <a:pt x="190" y="65"/>
                  </a:cubicBezTo>
                  <a:cubicBezTo>
                    <a:pt x="214" y="65"/>
                    <a:pt x="214" y="65"/>
                    <a:pt x="214" y="65"/>
                  </a:cubicBezTo>
                  <a:cubicBezTo>
                    <a:pt x="219" y="65"/>
                    <a:pt x="223" y="62"/>
                    <a:pt x="223" y="57"/>
                  </a:cubicBezTo>
                  <a:cubicBezTo>
                    <a:pt x="223" y="9"/>
                    <a:pt x="223" y="9"/>
                    <a:pt x="223" y="9"/>
                  </a:cubicBezTo>
                  <a:cubicBezTo>
                    <a:pt x="223" y="4"/>
                    <a:pt x="219" y="0"/>
                    <a:pt x="214" y="0"/>
                  </a:cubicBezTo>
                  <a:lnTo>
                    <a:pt x="190" y="0"/>
                  </a:lnTo>
                  <a:close/>
                  <a:moveTo>
                    <a:pt x="190" y="9"/>
                  </a:moveTo>
                  <a:cubicBezTo>
                    <a:pt x="214" y="9"/>
                    <a:pt x="214" y="9"/>
                    <a:pt x="214" y="9"/>
                  </a:cubicBezTo>
                  <a:cubicBezTo>
                    <a:pt x="214" y="57"/>
                    <a:pt x="214" y="57"/>
                    <a:pt x="214" y="57"/>
                  </a:cubicBezTo>
                  <a:cubicBezTo>
                    <a:pt x="190" y="57"/>
                    <a:pt x="190" y="57"/>
                    <a:pt x="190" y="57"/>
                  </a:cubicBezTo>
                  <a:lnTo>
                    <a:pt x="190" y="9"/>
                  </a:lnTo>
                  <a:close/>
                  <a:moveTo>
                    <a:pt x="267" y="57"/>
                  </a:moveTo>
                  <a:cubicBezTo>
                    <a:pt x="267" y="0"/>
                    <a:pt x="267" y="0"/>
                    <a:pt x="267" y="0"/>
                  </a:cubicBezTo>
                  <a:cubicBezTo>
                    <a:pt x="246" y="0"/>
                    <a:pt x="246" y="0"/>
                    <a:pt x="246" y="0"/>
                  </a:cubicBezTo>
                  <a:cubicBezTo>
                    <a:pt x="244" y="0"/>
                    <a:pt x="242" y="1"/>
                    <a:pt x="242" y="5"/>
                  </a:cubicBezTo>
                  <a:cubicBezTo>
                    <a:pt x="242" y="7"/>
                    <a:pt x="244" y="9"/>
                    <a:pt x="246" y="9"/>
                  </a:cubicBezTo>
                  <a:cubicBezTo>
                    <a:pt x="258" y="9"/>
                    <a:pt x="258" y="9"/>
                    <a:pt x="258" y="9"/>
                  </a:cubicBezTo>
                  <a:cubicBezTo>
                    <a:pt x="258" y="57"/>
                    <a:pt x="258" y="57"/>
                    <a:pt x="258" y="57"/>
                  </a:cubicBezTo>
                  <a:cubicBezTo>
                    <a:pt x="246" y="57"/>
                    <a:pt x="246" y="57"/>
                    <a:pt x="246" y="57"/>
                  </a:cubicBezTo>
                  <a:cubicBezTo>
                    <a:pt x="244" y="57"/>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8"/>
                    <a:pt x="283" y="36"/>
                    <a:pt x="279" y="36"/>
                  </a:cubicBezTo>
                  <a:cubicBezTo>
                    <a:pt x="276" y="36"/>
                    <a:pt x="275" y="38"/>
                    <a:pt x="275" y="40"/>
                  </a:cubicBezTo>
                  <a:cubicBezTo>
                    <a:pt x="275" y="57"/>
                    <a:pt x="275" y="57"/>
                    <a:pt x="275" y="57"/>
                  </a:cubicBezTo>
                  <a:lnTo>
                    <a:pt x="267" y="57"/>
                  </a:lnTo>
                  <a:close/>
                  <a:moveTo>
                    <a:pt x="310" y="0"/>
                  </a:moveTo>
                  <a:cubicBezTo>
                    <a:pt x="306" y="0"/>
                    <a:pt x="303" y="4"/>
                    <a:pt x="303" y="9"/>
                  </a:cubicBezTo>
                  <a:cubicBezTo>
                    <a:pt x="303" y="57"/>
                    <a:pt x="303" y="57"/>
                    <a:pt x="303" y="57"/>
                  </a:cubicBezTo>
                  <a:cubicBezTo>
                    <a:pt x="303" y="62"/>
                    <a:pt x="306" y="65"/>
                    <a:pt x="310" y="65"/>
                  </a:cubicBezTo>
                  <a:cubicBezTo>
                    <a:pt x="336" y="65"/>
                    <a:pt x="336" y="65"/>
                    <a:pt x="336" y="65"/>
                  </a:cubicBezTo>
                  <a:cubicBezTo>
                    <a:pt x="340" y="65"/>
                    <a:pt x="344" y="62"/>
                    <a:pt x="344" y="57"/>
                  </a:cubicBezTo>
                  <a:cubicBezTo>
                    <a:pt x="344" y="9"/>
                    <a:pt x="344" y="9"/>
                    <a:pt x="344" y="9"/>
                  </a:cubicBezTo>
                  <a:cubicBezTo>
                    <a:pt x="344" y="4"/>
                    <a:pt x="340" y="0"/>
                    <a:pt x="336" y="0"/>
                  </a:cubicBezTo>
                  <a:lnTo>
                    <a:pt x="310" y="0"/>
                  </a:lnTo>
                  <a:close/>
                  <a:moveTo>
                    <a:pt x="310" y="9"/>
                  </a:moveTo>
                  <a:cubicBezTo>
                    <a:pt x="336" y="9"/>
                    <a:pt x="336" y="9"/>
                    <a:pt x="336" y="9"/>
                  </a:cubicBezTo>
                  <a:cubicBezTo>
                    <a:pt x="336" y="57"/>
                    <a:pt x="336" y="57"/>
                    <a:pt x="336" y="57"/>
                  </a:cubicBezTo>
                  <a:cubicBezTo>
                    <a:pt x="310" y="57"/>
                    <a:pt x="310" y="57"/>
                    <a:pt x="310" y="57"/>
                  </a:cubicBezTo>
                  <a:lnTo>
                    <a:pt x="310" y="9"/>
                  </a:lnTo>
                  <a:close/>
                  <a:moveTo>
                    <a:pt x="388" y="57"/>
                  </a:moveTo>
                  <a:cubicBezTo>
                    <a:pt x="388" y="0"/>
                    <a:pt x="388" y="0"/>
                    <a:pt x="388" y="0"/>
                  </a:cubicBezTo>
                  <a:cubicBezTo>
                    <a:pt x="367" y="0"/>
                    <a:pt x="367" y="0"/>
                    <a:pt x="367" y="0"/>
                  </a:cubicBezTo>
                  <a:cubicBezTo>
                    <a:pt x="365" y="0"/>
                    <a:pt x="363" y="1"/>
                    <a:pt x="363" y="5"/>
                  </a:cubicBezTo>
                  <a:cubicBezTo>
                    <a:pt x="363" y="7"/>
                    <a:pt x="365" y="9"/>
                    <a:pt x="367" y="9"/>
                  </a:cubicBezTo>
                  <a:cubicBezTo>
                    <a:pt x="380" y="9"/>
                    <a:pt x="380" y="9"/>
                    <a:pt x="380" y="9"/>
                  </a:cubicBezTo>
                  <a:cubicBezTo>
                    <a:pt x="380" y="57"/>
                    <a:pt x="380" y="57"/>
                    <a:pt x="380" y="57"/>
                  </a:cubicBezTo>
                  <a:cubicBezTo>
                    <a:pt x="367" y="57"/>
                    <a:pt x="367" y="57"/>
                    <a:pt x="367" y="57"/>
                  </a:cubicBezTo>
                  <a:cubicBezTo>
                    <a:pt x="365" y="57"/>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8"/>
                    <a:pt x="403" y="36"/>
                    <a:pt x="401" y="36"/>
                  </a:cubicBezTo>
                  <a:cubicBezTo>
                    <a:pt x="397" y="36"/>
                    <a:pt x="396" y="38"/>
                    <a:pt x="396" y="40"/>
                  </a:cubicBezTo>
                  <a:cubicBezTo>
                    <a:pt x="396" y="57"/>
                    <a:pt x="396" y="57"/>
                    <a:pt x="396" y="57"/>
                  </a:cubicBezTo>
                  <a:lnTo>
                    <a:pt x="388" y="57"/>
                  </a:lnTo>
                  <a:close/>
                  <a:moveTo>
                    <a:pt x="432" y="0"/>
                  </a:moveTo>
                  <a:cubicBezTo>
                    <a:pt x="428" y="0"/>
                    <a:pt x="423" y="4"/>
                    <a:pt x="423" y="9"/>
                  </a:cubicBezTo>
                  <a:cubicBezTo>
                    <a:pt x="423" y="57"/>
                    <a:pt x="423" y="57"/>
                    <a:pt x="423" y="57"/>
                  </a:cubicBezTo>
                  <a:cubicBezTo>
                    <a:pt x="423" y="62"/>
                    <a:pt x="427" y="65"/>
                    <a:pt x="432" y="65"/>
                  </a:cubicBezTo>
                  <a:cubicBezTo>
                    <a:pt x="457" y="65"/>
                    <a:pt x="457" y="65"/>
                    <a:pt x="457" y="65"/>
                  </a:cubicBezTo>
                  <a:cubicBezTo>
                    <a:pt x="461" y="65"/>
                    <a:pt x="465" y="62"/>
                    <a:pt x="465" y="57"/>
                  </a:cubicBezTo>
                  <a:cubicBezTo>
                    <a:pt x="465" y="9"/>
                    <a:pt x="465" y="9"/>
                    <a:pt x="465" y="9"/>
                  </a:cubicBezTo>
                  <a:cubicBezTo>
                    <a:pt x="465" y="4"/>
                    <a:pt x="461" y="0"/>
                    <a:pt x="457" y="0"/>
                  </a:cubicBezTo>
                  <a:lnTo>
                    <a:pt x="432" y="0"/>
                  </a:lnTo>
                  <a:close/>
                  <a:moveTo>
                    <a:pt x="432" y="9"/>
                  </a:moveTo>
                  <a:cubicBezTo>
                    <a:pt x="457" y="9"/>
                    <a:pt x="457" y="9"/>
                    <a:pt x="457" y="9"/>
                  </a:cubicBezTo>
                  <a:cubicBezTo>
                    <a:pt x="457" y="57"/>
                    <a:pt x="457" y="57"/>
                    <a:pt x="457" y="57"/>
                  </a:cubicBezTo>
                  <a:cubicBezTo>
                    <a:pt x="432" y="57"/>
                    <a:pt x="432" y="57"/>
                    <a:pt x="432" y="57"/>
                  </a:cubicBezTo>
                  <a:lnTo>
                    <a:pt x="432" y="9"/>
                  </a:lnTo>
                  <a:close/>
                  <a:moveTo>
                    <a:pt x="509" y="57"/>
                  </a:moveTo>
                  <a:cubicBezTo>
                    <a:pt x="509" y="0"/>
                    <a:pt x="509" y="0"/>
                    <a:pt x="509" y="0"/>
                  </a:cubicBezTo>
                  <a:cubicBezTo>
                    <a:pt x="488" y="0"/>
                    <a:pt x="488" y="0"/>
                    <a:pt x="488" y="0"/>
                  </a:cubicBezTo>
                  <a:cubicBezTo>
                    <a:pt x="486" y="0"/>
                    <a:pt x="484" y="1"/>
                    <a:pt x="484" y="5"/>
                  </a:cubicBezTo>
                  <a:cubicBezTo>
                    <a:pt x="484" y="7"/>
                    <a:pt x="486" y="9"/>
                    <a:pt x="488" y="9"/>
                  </a:cubicBezTo>
                  <a:cubicBezTo>
                    <a:pt x="500" y="9"/>
                    <a:pt x="500" y="9"/>
                    <a:pt x="500" y="9"/>
                  </a:cubicBezTo>
                  <a:cubicBezTo>
                    <a:pt x="500" y="57"/>
                    <a:pt x="500" y="57"/>
                    <a:pt x="500" y="57"/>
                  </a:cubicBezTo>
                  <a:cubicBezTo>
                    <a:pt x="488" y="57"/>
                    <a:pt x="488" y="57"/>
                    <a:pt x="488" y="57"/>
                  </a:cubicBezTo>
                  <a:cubicBezTo>
                    <a:pt x="486" y="57"/>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8"/>
                    <a:pt x="525" y="36"/>
                    <a:pt x="521" y="36"/>
                  </a:cubicBezTo>
                  <a:cubicBezTo>
                    <a:pt x="519" y="36"/>
                    <a:pt x="517" y="38"/>
                    <a:pt x="517" y="40"/>
                  </a:cubicBezTo>
                  <a:cubicBezTo>
                    <a:pt x="517" y="57"/>
                    <a:pt x="517" y="57"/>
                    <a:pt x="517" y="57"/>
                  </a:cubicBezTo>
                  <a:lnTo>
                    <a:pt x="509" y="57"/>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6" name="Freeform 89"/>
            <p:cNvSpPr>
              <a:spLocks noEditPoints="1"/>
            </p:cNvSpPr>
            <p:nvPr/>
          </p:nvSpPr>
          <p:spPr bwMode="gray">
            <a:xfrm>
              <a:off x="6974139" y="4625447"/>
              <a:ext cx="823793" cy="102301"/>
            </a:xfrm>
            <a:custGeom>
              <a:avLst/>
              <a:gdLst>
                <a:gd name="T0" fmla="*/ 4 w 526"/>
                <a:gd name="T1" fmla="*/ 0 h 65"/>
                <a:gd name="T2" fmla="*/ 16 w 526"/>
                <a:gd name="T3" fmla="*/ 8 h 65"/>
                <a:gd name="T4" fmla="*/ 0 w 526"/>
                <a:gd name="T5" fmla="*/ 61 h 65"/>
                <a:gd name="T6" fmla="*/ 41 w 526"/>
                <a:gd name="T7" fmla="*/ 61 h 65"/>
                <a:gd name="T8" fmla="*/ 33 w 526"/>
                <a:gd name="T9" fmla="*/ 40 h 65"/>
                <a:gd name="T10" fmla="*/ 68 w 526"/>
                <a:gd name="T11" fmla="*/ 0 h 65"/>
                <a:gd name="T12" fmla="*/ 68 w 526"/>
                <a:gd name="T13" fmla="*/ 65 h 65"/>
                <a:gd name="T14" fmla="*/ 101 w 526"/>
                <a:gd name="T15" fmla="*/ 8 h 65"/>
                <a:gd name="T16" fmla="*/ 68 w 526"/>
                <a:gd name="T17" fmla="*/ 8 h 65"/>
                <a:gd name="T18" fmla="*/ 68 w 526"/>
                <a:gd name="T19" fmla="*/ 56 h 65"/>
                <a:gd name="T20" fmla="*/ 145 w 526"/>
                <a:gd name="T21" fmla="*/ 0 h 65"/>
                <a:gd name="T22" fmla="*/ 125 w 526"/>
                <a:gd name="T23" fmla="*/ 8 h 65"/>
                <a:gd name="T24" fmla="*/ 125 w 526"/>
                <a:gd name="T25" fmla="*/ 56 h 65"/>
                <a:gd name="T26" fmla="*/ 158 w 526"/>
                <a:gd name="T27" fmla="*/ 65 h 65"/>
                <a:gd name="T28" fmla="*/ 158 w 526"/>
                <a:gd name="T29" fmla="*/ 36 h 65"/>
                <a:gd name="T30" fmla="*/ 145 w 526"/>
                <a:gd name="T31" fmla="*/ 56 h 65"/>
                <a:gd name="T32" fmla="*/ 181 w 526"/>
                <a:gd name="T33" fmla="*/ 56 h 65"/>
                <a:gd name="T34" fmla="*/ 223 w 526"/>
                <a:gd name="T35" fmla="*/ 56 h 65"/>
                <a:gd name="T36" fmla="*/ 190 w 526"/>
                <a:gd name="T37" fmla="*/ 0 h 65"/>
                <a:gd name="T38" fmla="*/ 214 w 526"/>
                <a:gd name="T39" fmla="*/ 56 h 65"/>
                <a:gd name="T40" fmla="*/ 267 w 526"/>
                <a:gd name="T41" fmla="*/ 56 h 65"/>
                <a:gd name="T42" fmla="*/ 242 w 526"/>
                <a:gd name="T43" fmla="*/ 4 h 65"/>
                <a:gd name="T44" fmla="*/ 258 w 526"/>
                <a:gd name="T45" fmla="*/ 56 h 65"/>
                <a:gd name="T46" fmla="*/ 246 w 526"/>
                <a:gd name="T47" fmla="*/ 65 h 65"/>
                <a:gd name="T48" fmla="*/ 283 w 526"/>
                <a:gd name="T49" fmla="*/ 40 h 65"/>
                <a:gd name="T50" fmla="*/ 275 w 526"/>
                <a:gd name="T51" fmla="*/ 56 h 65"/>
                <a:gd name="T52" fmla="*/ 303 w 526"/>
                <a:gd name="T53" fmla="*/ 8 h 65"/>
                <a:gd name="T54" fmla="*/ 336 w 526"/>
                <a:gd name="T55" fmla="*/ 65 h 65"/>
                <a:gd name="T56" fmla="*/ 336 w 526"/>
                <a:gd name="T57" fmla="*/ 0 h 65"/>
                <a:gd name="T58" fmla="*/ 336 w 526"/>
                <a:gd name="T59" fmla="*/ 8 h 65"/>
                <a:gd name="T60" fmla="*/ 310 w 526"/>
                <a:gd name="T61" fmla="*/ 8 h 65"/>
                <a:gd name="T62" fmla="*/ 367 w 526"/>
                <a:gd name="T63" fmla="*/ 0 h 65"/>
                <a:gd name="T64" fmla="*/ 380 w 526"/>
                <a:gd name="T65" fmla="*/ 8 h 65"/>
                <a:gd name="T66" fmla="*/ 363 w 526"/>
                <a:gd name="T67" fmla="*/ 61 h 65"/>
                <a:gd name="T68" fmla="*/ 404 w 526"/>
                <a:gd name="T69" fmla="*/ 61 h 65"/>
                <a:gd name="T70" fmla="*/ 396 w 526"/>
                <a:gd name="T71" fmla="*/ 40 h 65"/>
                <a:gd name="T72" fmla="*/ 432 w 526"/>
                <a:gd name="T73" fmla="*/ 0 h 65"/>
                <a:gd name="T74" fmla="*/ 432 w 526"/>
                <a:gd name="T75" fmla="*/ 65 h 65"/>
                <a:gd name="T76" fmla="*/ 465 w 526"/>
                <a:gd name="T77" fmla="*/ 8 h 65"/>
                <a:gd name="T78" fmla="*/ 432 w 526"/>
                <a:gd name="T79" fmla="*/ 8 h 65"/>
                <a:gd name="T80" fmla="*/ 432 w 526"/>
                <a:gd name="T81" fmla="*/ 56 h 65"/>
                <a:gd name="T82" fmla="*/ 509 w 526"/>
                <a:gd name="T83" fmla="*/ 0 h 65"/>
                <a:gd name="T84" fmla="*/ 488 w 526"/>
                <a:gd name="T85" fmla="*/ 8 h 65"/>
                <a:gd name="T86" fmla="*/ 488 w 526"/>
                <a:gd name="T87" fmla="*/ 56 h 65"/>
                <a:gd name="T88" fmla="*/ 521 w 526"/>
                <a:gd name="T89" fmla="*/ 65 h 65"/>
                <a:gd name="T90" fmla="*/ 521 w 526"/>
                <a:gd name="T91" fmla="*/ 36 h 65"/>
                <a:gd name="T92" fmla="*/ 509 w 526"/>
                <a:gd name="T93" fmla="*/ 56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526" h="65">
                  <a:moveTo>
                    <a:pt x="25" y="56"/>
                  </a:move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ubicBezTo>
                    <a:pt x="41" y="40"/>
                    <a:pt x="41" y="40"/>
                    <a:pt x="41" y="40"/>
                  </a:cubicBezTo>
                  <a:cubicBezTo>
                    <a:pt x="41" y="37"/>
                    <a:pt x="40" y="36"/>
                    <a:pt x="37" y="36"/>
                  </a:cubicBezTo>
                  <a:cubicBezTo>
                    <a:pt x="33" y="36"/>
                    <a:pt x="33" y="37"/>
                    <a:pt x="33" y="40"/>
                  </a:cubicBezTo>
                  <a:cubicBezTo>
                    <a:pt x="33" y="56"/>
                    <a:pt x="33" y="56"/>
                    <a:pt x="33" y="56"/>
                  </a:cubicBezTo>
                  <a:lnTo>
                    <a:pt x="25" y="56"/>
                  </a:lnTo>
                  <a:close/>
                  <a:moveTo>
                    <a:pt x="68" y="0"/>
                  </a:move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ubicBezTo>
                    <a:pt x="101" y="8"/>
                    <a:pt x="101" y="8"/>
                    <a:pt x="101" y="8"/>
                  </a:cubicBezTo>
                  <a:cubicBezTo>
                    <a:pt x="101" y="4"/>
                    <a:pt x="98" y="0"/>
                    <a:pt x="93" y="0"/>
                  </a:cubicBezTo>
                  <a:lnTo>
                    <a:pt x="68" y="0"/>
                  </a:lnTo>
                  <a:close/>
                  <a:moveTo>
                    <a:pt x="68" y="8"/>
                  </a:moveTo>
                  <a:cubicBezTo>
                    <a:pt x="93" y="8"/>
                    <a:pt x="93" y="8"/>
                    <a:pt x="93" y="8"/>
                  </a:cubicBezTo>
                  <a:cubicBezTo>
                    <a:pt x="93" y="56"/>
                    <a:pt x="93" y="56"/>
                    <a:pt x="93" y="56"/>
                  </a:cubicBezTo>
                  <a:cubicBezTo>
                    <a:pt x="68" y="56"/>
                    <a:pt x="68" y="56"/>
                    <a:pt x="68" y="56"/>
                  </a:cubicBezTo>
                  <a:lnTo>
                    <a:pt x="68" y="8"/>
                  </a:lnTo>
                  <a:close/>
                  <a:moveTo>
                    <a:pt x="145" y="56"/>
                  </a:move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ubicBezTo>
                    <a:pt x="162" y="40"/>
                    <a:pt x="162" y="40"/>
                    <a:pt x="162" y="40"/>
                  </a:cubicBezTo>
                  <a:cubicBezTo>
                    <a:pt x="162" y="37"/>
                    <a:pt x="161" y="36"/>
                    <a:pt x="158" y="36"/>
                  </a:cubicBezTo>
                  <a:cubicBezTo>
                    <a:pt x="155" y="36"/>
                    <a:pt x="154" y="37"/>
                    <a:pt x="154" y="40"/>
                  </a:cubicBezTo>
                  <a:cubicBezTo>
                    <a:pt x="154" y="56"/>
                    <a:pt x="154" y="56"/>
                    <a:pt x="154" y="56"/>
                  </a:cubicBezTo>
                  <a:lnTo>
                    <a:pt x="145" y="56"/>
                  </a:lnTo>
                  <a:close/>
                  <a:moveTo>
                    <a:pt x="190" y="0"/>
                  </a:move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ubicBezTo>
                    <a:pt x="223" y="8"/>
                    <a:pt x="223" y="8"/>
                    <a:pt x="223" y="8"/>
                  </a:cubicBezTo>
                  <a:cubicBezTo>
                    <a:pt x="223" y="4"/>
                    <a:pt x="219" y="0"/>
                    <a:pt x="214" y="0"/>
                  </a:cubicBezTo>
                  <a:lnTo>
                    <a:pt x="190" y="0"/>
                  </a:lnTo>
                  <a:close/>
                  <a:moveTo>
                    <a:pt x="190" y="8"/>
                  </a:moveTo>
                  <a:cubicBezTo>
                    <a:pt x="214" y="8"/>
                    <a:pt x="214" y="8"/>
                    <a:pt x="214" y="8"/>
                  </a:cubicBezTo>
                  <a:cubicBezTo>
                    <a:pt x="214" y="56"/>
                    <a:pt x="214" y="56"/>
                    <a:pt x="214" y="56"/>
                  </a:cubicBezTo>
                  <a:cubicBezTo>
                    <a:pt x="190" y="56"/>
                    <a:pt x="190" y="56"/>
                    <a:pt x="190" y="56"/>
                  </a:cubicBezTo>
                  <a:lnTo>
                    <a:pt x="190" y="8"/>
                  </a:lnTo>
                  <a:close/>
                  <a:moveTo>
                    <a:pt x="267" y="56"/>
                  </a:move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ubicBezTo>
                    <a:pt x="283" y="40"/>
                    <a:pt x="283" y="40"/>
                    <a:pt x="283" y="40"/>
                  </a:cubicBezTo>
                  <a:cubicBezTo>
                    <a:pt x="283" y="37"/>
                    <a:pt x="283" y="36"/>
                    <a:pt x="279" y="36"/>
                  </a:cubicBezTo>
                  <a:cubicBezTo>
                    <a:pt x="276" y="36"/>
                    <a:pt x="275" y="37"/>
                    <a:pt x="275" y="40"/>
                  </a:cubicBezTo>
                  <a:cubicBezTo>
                    <a:pt x="275" y="56"/>
                    <a:pt x="275" y="56"/>
                    <a:pt x="275" y="56"/>
                  </a:cubicBezTo>
                  <a:lnTo>
                    <a:pt x="267" y="56"/>
                  </a:lnTo>
                  <a:close/>
                  <a:moveTo>
                    <a:pt x="310" y="0"/>
                  </a:move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ubicBezTo>
                    <a:pt x="344" y="8"/>
                    <a:pt x="344" y="8"/>
                    <a:pt x="344" y="8"/>
                  </a:cubicBezTo>
                  <a:cubicBezTo>
                    <a:pt x="344" y="4"/>
                    <a:pt x="340" y="0"/>
                    <a:pt x="336" y="0"/>
                  </a:cubicBezTo>
                  <a:lnTo>
                    <a:pt x="310" y="0"/>
                  </a:lnTo>
                  <a:close/>
                  <a:moveTo>
                    <a:pt x="310" y="8"/>
                  </a:moveTo>
                  <a:cubicBezTo>
                    <a:pt x="336" y="8"/>
                    <a:pt x="336" y="8"/>
                    <a:pt x="336" y="8"/>
                  </a:cubicBezTo>
                  <a:cubicBezTo>
                    <a:pt x="336" y="56"/>
                    <a:pt x="336" y="56"/>
                    <a:pt x="336" y="56"/>
                  </a:cubicBezTo>
                  <a:cubicBezTo>
                    <a:pt x="310" y="56"/>
                    <a:pt x="310" y="56"/>
                    <a:pt x="310" y="56"/>
                  </a:cubicBezTo>
                  <a:lnTo>
                    <a:pt x="310" y="8"/>
                  </a:lnTo>
                  <a:close/>
                  <a:moveTo>
                    <a:pt x="388" y="56"/>
                  </a:move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ubicBezTo>
                    <a:pt x="404" y="40"/>
                    <a:pt x="404" y="40"/>
                    <a:pt x="404" y="40"/>
                  </a:cubicBezTo>
                  <a:cubicBezTo>
                    <a:pt x="404" y="37"/>
                    <a:pt x="403" y="36"/>
                    <a:pt x="401" y="36"/>
                  </a:cubicBezTo>
                  <a:cubicBezTo>
                    <a:pt x="397" y="36"/>
                    <a:pt x="396" y="37"/>
                    <a:pt x="396" y="40"/>
                  </a:cubicBezTo>
                  <a:cubicBezTo>
                    <a:pt x="396" y="56"/>
                    <a:pt x="396" y="56"/>
                    <a:pt x="396" y="56"/>
                  </a:cubicBezTo>
                  <a:lnTo>
                    <a:pt x="388" y="56"/>
                  </a:lnTo>
                  <a:close/>
                  <a:moveTo>
                    <a:pt x="432" y="0"/>
                  </a:move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ubicBezTo>
                    <a:pt x="465" y="8"/>
                    <a:pt x="465" y="8"/>
                    <a:pt x="465" y="8"/>
                  </a:cubicBezTo>
                  <a:cubicBezTo>
                    <a:pt x="465" y="4"/>
                    <a:pt x="461" y="0"/>
                    <a:pt x="457" y="0"/>
                  </a:cubicBezTo>
                  <a:lnTo>
                    <a:pt x="432" y="0"/>
                  </a:lnTo>
                  <a:close/>
                  <a:moveTo>
                    <a:pt x="432" y="8"/>
                  </a:moveTo>
                  <a:cubicBezTo>
                    <a:pt x="457" y="8"/>
                    <a:pt x="457" y="8"/>
                    <a:pt x="457" y="8"/>
                  </a:cubicBezTo>
                  <a:cubicBezTo>
                    <a:pt x="457" y="56"/>
                    <a:pt x="457" y="56"/>
                    <a:pt x="457" y="56"/>
                  </a:cubicBezTo>
                  <a:cubicBezTo>
                    <a:pt x="432" y="56"/>
                    <a:pt x="432" y="56"/>
                    <a:pt x="432" y="56"/>
                  </a:cubicBezTo>
                  <a:lnTo>
                    <a:pt x="432" y="8"/>
                  </a:lnTo>
                  <a:close/>
                  <a:moveTo>
                    <a:pt x="509" y="56"/>
                  </a:move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ubicBezTo>
                    <a:pt x="526" y="40"/>
                    <a:pt x="526" y="40"/>
                    <a:pt x="526" y="40"/>
                  </a:cubicBezTo>
                  <a:cubicBezTo>
                    <a:pt x="526" y="37"/>
                    <a:pt x="525" y="36"/>
                    <a:pt x="521" y="36"/>
                  </a:cubicBezTo>
                  <a:cubicBezTo>
                    <a:pt x="519" y="36"/>
                    <a:pt x="517" y="37"/>
                    <a:pt x="517" y="40"/>
                  </a:cubicBezTo>
                  <a:cubicBezTo>
                    <a:pt x="517" y="56"/>
                    <a:pt x="517" y="56"/>
                    <a:pt x="517" y="56"/>
                  </a:cubicBezTo>
                  <a:lnTo>
                    <a:pt x="509" y="56"/>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87" name="Freeform 90"/>
            <p:cNvSpPr>
              <a:spLocks noEditPoints="1"/>
            </p:cNvSpPr>
            <p:nvPr/>
          </p:nvSpPr>
          <p:spPr bwMode="gray">
            <a:xfrm>
              <a:off x="6974139" y="4625447"/>
              <a:ext cx="823793" cy="414588"/>
            </a:xfrm>
            <a:custGeom>
              <a:avLst/>
              <a:gdLst>
                <a:gd name="T0" fmla="*/ 493 w 526"/>
                <a:gd name="T1" fmla="*/ 266 h 266"/>
                <a:gd name="T2" fmla="*/ 517 w 526"/>
                <a:gd name="T3" fmla="*/ 258 h 266"/>
                <a:gd name="T4" fmla="*/ 509 w 526"/>
                <a:gd name="T5" fmla="*/ 100 h 266"/>
                <a:gd name="T6" fmla="*/ 484 w 526"/>
                <a:gd name="T7" fmla="*/ 161 h 266"/>
                <a:gd name="T8" fmla="*/ 517 w 526"/>
                <a:gd name="T9" fmla="*/ 40 h 266"/>
                <a:gd name="T10" fmla="*/ 500 w 526"/>
                <a:gd name="T11" fmla="*/ 8 h 266"/>
                <a:gd name="T12" fmla="*/ 465 w 526"/>
                <a:gd name="T13" fmla="*/ 258 h 266"/>
                <a:gd name="T14" fmla="*/ 457 w 526"/>
                <a:gd name="T15" fmla="*/ 266 h 266"/>
                <a:gd name="T16" fmla="*/ 465 w 526"/>
                <a:gd name="T17" fmla="*/ 157 h 266"/>
                <a:gd name="T18" fmla="*/ 457 w 526"/>
                <a:gd name="T19" fmla="*/ 165 h 266"/>
                <a:gd name="T20" fmla="*/ 465 w 526"/>
                <a:gd name="T21" fmla="*/ 56 h 266"/>
                <a:gd name="T22" fmla="*/ 457 w 526"/>
                <a:gd name="T23" fmla="*/ 65 h 266"/>
                <a:gd name="T24" fmla="*/ 404 w 526"/>
                <a:gd name="T25" fmla="*/ 262 h 266"/>
                <a:gd name="T26" fmla="*/ 367 w 526"/>
                <a:gd name="T27" fmla="*/ 201 h 266"/>
                <a:gd name="T28" fmla="*/ 367 w 526"/>
                <a:gd name="T29" fmla="*/ 266 h 266"/>
                <a:gd name="T30" fmla="*/ 396 w 526"/>
                <a:gd name="T31" fmla="*/ 157 h 266"/>
                <a:gd name="T32" fmla="*/ 380 w 526"/>
                <a:gd name="T33" fmla="*/ 157 h 266"/>
                <a:gd name="T34" fmla="*/ 404 w 526"/>
                <a:gd name="T35" fmla="*/ 40 h 266"/>
                <a:gd name="T36" fmla="*/ 363 w 526"/>
                <a:gd name="T37" fmla="*/ 4 h 266"/>
                <a:gd name="T38" fmla="*/ 401 w 526"/>
                <a:gd name="T39" fmla="*/ 65 h 266"/>
                <a:gd name="T40" fmla="*/ 303 w 526"/>
                <a:gd name="T41" fmla="*/ 258 h 266"/>
                <a:gd name="T42" fmla="*/ 336 w 526"/>
                <a:gd name="T43" fmla="*/ 209 h 266"/>
                <a:gd name="T44" fmla="*/ 303 w 526"/>
                <a:gd name="T45" fmla="*/ 157 h 266"/>
                <a:gd name="T46" fmla="*/ 336 w 526"/>
                <a:gd name="T47" fmla="*/ 109 h 266"/>
                <a:gd name="T48" fmla="*/ 303 w 526"/>
                <a:gd name="T49" fmla="*/ 56 h 266"/>
                <a:gd name="T50" fmla="*/ 336 w 526"/>
                <a:gd name="T51" fmla="*/ 8 h 266"/>
                <a:gd name="T52" fmla="*/ 267 w 526"/>
                <a:gd name="T53" fmla="*/ 258 h 266"/>
                <a:gd name="T54" fmla="*/ 246 w 526"/>
                <a:gd name="T55" fmla="*/ 258 h 266"/>
                <a:gd name="T56" fmla="*/ 279 w 526"/>
                <a:gd name="T57" fmla="*/ 136 h 266"/>
                <a:gd name="T58" fmla="*/ 246 w 526"/>
                <a:gd name="T59" fmla="*/ 109 h 266"/>
                <a:gd name="T60" fmla="*/ 283 w 526"/>
                <a:gd name="T61" fmla="*/ 161 h 266"/>
                <a:gd name="T62" fmla="*/ 267 w 526"/>
                <a:gd name="T63" fmla="*/ 0 h 266"/>
                <a:gd name="T64" fmla="*/ 242 w 526"/>
                <a:gd name="T65" fmla="*/ 61 h 266"/>
                <a:gd name="T66" fmla="*/ 190 w 526"/>
                <a:gd name="T67" fmla="*/ 201 h 266"/>
                <a:gd name="T68" fmla="*/ 190 w 526"/>
                <a:gd name="T69" fmla="*/ 258 h 266"/>
                <a:gd name="T70" fmla="*/ 190 w 526"/>
                <a:gd name="T71" fmla="*/ 100 h 266"/>
                <a:gd name="T72" fmla="*/ 190 w 526"/>
                <a:gd name="T73" fmla="*/ 157 h 266"/>
                <a:gd name="T74" fmla="*/ 190 w 526"/>
                <a:gd name="T75" fmla="*/ 0 h 266"/>
                <a:gd name="T76" fmla="*/ 190 w 526"/>
                <a:gd name="T77" fmla="*/ 56 h 266"/>
                <a:gd name="T78" fmla="*/ 154 w 526"/>
                <a:gd name="T79" fmla="*/ 240 h 266"/>
                <a:gd name="T80" fmla="*/ 137 w 526"/>
                <a:gd name="T81" fmla="*/ 209 h 266"/>
                <a:gd name="T82" fmla="*/ 162 w 526"/>
                <a:gd name="T83" fmla="*/ 161 h 266"/>
                <a:gd name="T84" fmla="*/ 125 w 526"/>
                <a:gd name="T85" fmla="*/ 100 h 266"/>
                <a:gd name="T86" fmla="*/ 125 w 526"/>
                <a:gd name="T87" fmla="*/ 165 h 266"/>
                <a:gd name="T88" fmla="*/ 154 w 526"/>
                <a:gd name="T89" fmla="*/ 56 h 266"/>
                <a:gd name="T90" fmla="*/ 137 w 526"/>
                <a:gd name="T91" fmla="*/ 56 h 266"/>
                <a:gd name="T92" fmla="*/ 101 w 526"/>
                <a:gd name="T93" fmla="*/ 209 h 266"/>
                <a:gd name="T94" fmla="*/ 101 w 526"/>
                <a:gd name="T95" fmla="*/ 258 h 266"/>
                <a:gd name="T96" fmla="*/ 101 w 526"/>
                <a:gd name="T97" fmla="*/ 109 h 266"/>
                <a:gd name="T98" fmla="*/ 101 w 526"/>
                <a:gd name="T99" fmla="*/ 157 h 266"/>
                <a:gd name="T100" fmla="*/ 101 w 526"/>
                <a:gd name="T101" fmla="*/ 8 h 266"/>
                <a:gd name="T102" fmla="*/ 101 w 526"/>
                <a:gd name="T103" fmla="*/ 56 h 266"/>
                <a:gd name="T104" fmla="*/ 41 w 526"/>
                <a:gd name="T105" fmla="*/ 240 h 266"/>
                <a:gd name="T106" fmla="*/ 0 w 526"/>
                <a:gd name="T107" fmla="*/ 205 h 266"/>
                <a:gd name="T108" fmla="*/ 37 w 526"/>
                <a:gd name="T109" fmla="*/ 266 h 266"/>
                <a:gd name="T110" fmla="*/ 0 w 526"/>
                <a:gd name="T111" fmla="*/ 157 h 266"/>
                <a:gd name="T112" fmla="*/ 33 w 526"/>
                <a:gd name="T113" fmla="*/ 109 h 266"/>
                <a:gd name="T114" fmla="*/ 25 w 526"/>
                <a:gd name="T115" fmla="*/ 56 h 266"/>
                <a:gd name="T116" fmla="*/ 4 w 526"/>
                <a:gd name="T117" fmla="*/ 56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526" h="266">
                  <a:moveTo>
                    <a:pt x="526" y="258"/>
                  </a:moveTo>
                  <a:cubicBezTo>
                    <a:pt x="526" y="209"/>
                    <a:pt x="526" y="209"/>
                    <a:pt x="526" y="209"/>
                  </a:cubicBezTo>
                  <a:cubicBezTo>
                    <a:pt x="526" y="205"/>
                    <a:pt x="522" y="201"/>
                    <a:pt x="517" y="201"/>
                  </a:cubicBezTo>
                  <a:cubicBezTo>
                    <a:pt x="493" y="201"/>
                    <a:pt x="493" y="201"/>
                    <a:pt x="493" y="201"/>
                  </a:cubicBezTo>
                  <a:cubicBezTo>
                    <a:pt x="488" y="201"/>
                    <a:pt x="484" y="205"/>
                    <a:pt x="484" y="209"/>
                  </a:cubicBezTo>
                  <a:cubicBezTo>
                    <a:pt x="484" y="258"/>
                    <a:pt x="484" y="258"/>
                    <a:pt x="484" y="258"/>
                  </a:cubicBezTo>
                  <a:cubicBezTo>
                    <a:pt x="484" y="262"/>
                    <a:pt x="488" y="266"/>
                    <a:pt x="493" y="266"/>
                  </a:cubicBezTo>
                  <a:cubicBezTo>
                    <a:pt x="517" y="266"/>
                    <a:pt x="517" y="266"/>
                    <a:pt x="517" y="266"/>
                  </a:cubicBezTo>
                  <a:cubicBezTo>
                    <a:pt x="522" y="266"/>
                    <a:pt x="526" y="262"/>
                    <a:pt x="526" y="258"/>
                  </a:cubicBezTo>
                  <a:close/>
                  <a:moveTo>
                    <a:pt x="517" y="258"/>
                  </a:moveTo>
                  <a:cubicBezTo>
                    <a:pt x="493" y="258"/>
                    <a:pt x="493" y="258"/>
                    <a:pt x="493" y="258"/>
                  </a:cubicBezTo>
                  <a:cubicBezTo>
                    <a:pt x="493" y="209"/>
                    <a:pt x="493" y="209"/>
                    <a:pt x="493" y="209"/>
                  </a:cubicBezTo>
                  <a:cubicBezTo>
                    <a:pt x="517" y="209"/>
                    <a:pt x="517" y="209"/>
                    <a:pt x="517" y="209"/>
                  </a:cubicBezTo>
                  <a:lnTo>
                    <a:pt x="517" y="258"/>
                  </a:lnTo>
                  <a:close/>
                  <a:moveTo>
                    <a:pt x="526" y="161"/>
                  </a:moveTo>
                  <a:cubicBezTo>
                    <a:pt x="526" y="140"/>
                    <a:pt x="526" y="140"/>
                    <a:pt x="526" y="140"/>
                  </a:cubicBezTo>
                  <a:cubicBezTo>
                    <a:pt x="526" y="138"/>
                    <a:pt x="525" y="136"/>
                    <a:pt x="521" y="136"/>
                  </a:cubicBezTo>
                  <a:cubicBezTo>
                    <a:pt x="519" y="136"/>
                    <a:pt x="517" y="138"/>
                    <a:pt x="517" y="140"/>
                  </a:cubicBezTo>
                  <a:cubicBezTo>
                    <a:pt x="517" y="157"/>
                    <a:pt x="517" y="157"/>
                    <a:pt x="517" y="157"/>
                  </a:cubicBezTo>
                  <a:cubicBezTo>
                    <a:pt x="509" y="157"/>
                    <a:pt x="509" y="157"/>
                    <a:pt x="509" y="157"/>
                  </a:cubicBezTo>
                  <a:cubicBezTo>
                    <a:pt x="509" y="100"/>
                    <a:pt x="509" y="100"/>
                    <a:pt x="509" y="100"/>
                  </a:cubicBezTo>
                  <a:cubicBezTo>
                    <a:pt x="488" y="100"/>
                    <a:pt x="488" y="100"/>
                    <a:pt x="488" y="100"/>
                  </a:cubicBezTo>
                  <a:cubicBezTo>
                    <a:pt x="486" y="100"/>
                    <a:pt x="484" y="101"/>
                    <a:pt x="484" y="105"/>
                  </a:cubicBezTo>
                  <a:cubicBezTo>
                    <a:pt x="484" y="107"/>
                    <a:pt x="486" y="109"/>
                    <a:pt x="488" y="109"/>
                  </a:cubicBezTo>
                  <a:cubicBezTo>
                    <a:pt x="500" y="109"/>
                    <a:pt x="500" y="109"/>
                    <a:pt x="500" y="109"/>
                  </a:cubicBezTo>
                  <a:cubicBezTo>
                    <a:pt x="500" y="157"/>
                    <a:pt x="500" y="157"/>
                    <a:pt x="500" y="157"/>
                  </a:cubicBezTo>
                  <a:cubicBezTo>
                    <a:pt x="488" y="157"/>
                    <a:pt x="488" y="157"/>
                    <a:pt x="488" y="157"/>
                  </a:cubicBezTo>
                  <a:cubicBezTo>
                    <a:pt x="486" y="157"/>
                    <a:pt x="484" y="158"/>
                    <a:pt x="484" y="161"/>
                  </a:cubicBezTo>
                  <a:cubicBezTo>
                    <a:pt x="484" y="164"/>
                    <a:pt x="486" y="165"/>
                    <a:pt x="488" y="165"/>
                  </a:cubicBezTo>
                  <a:cubicBezTo>
                    <a:pt x="521" y="165"/>
                    <a:pt x="521" y="165"/>
                    <a:pt x="521" y="165"/>
                  </a:cubicBezTo>
                  <a:cubicBezTo>
                    <a:pt x="524" y="165"/>
                    <a:pt x="526" y="164"/>
                    <a:pt x="526" y="161"/>
                  </a:cubicBezTo>
                  <a:close/>
                  <a:moveTo>
                    <a:pt x="526" y="61"/>
                  </a:moveTo>
                  <a:cubicBezTo>
                    <a:pt x="526" y="40"/>
                    <a:pt x="526" y="40"/>
                    <a:pt x="526" y="40"/>
                  </a:cubicBezTo>
                  <a:cubicBezTo>
                    <a:pt x="526" y="37"/>
                    <a:pt x="525" y="36"/>
                    <a:pt x="521" y="36"/>
                  </a:cubicBezTo>
                  <a:cubicBezTo>
                    <a:pt x="519" y="36"/>
                    <a:pt x="517" y="37"/>
                    <a:pt x="517" y="40"/>
                  </a:cubicBezTo>
                  <a:cubicBezTo>
                    <a:pt x="517" y="56"/>
                    <a:pt x="517" y="56"/>
                    <a:pt x="517" y="56"/>
                  </a:cubicBezTo>
                  <a:cubicBezTo>
                    <a:pt x="509" y="56"/>
                    <a:pt x="509" y="56"/>
                    <a:pt x="509" y="56"/>
                  </a:cubicBezTo>
                  <a:cubicBezTo>
                    <a:pt x="509" y="0"/>
                    <a:pt x="509" y="0"/>
                    <a:pt x="509" y="0"/>
                  </a:cubicBezTo>
                  <a:cubicBezTo>
                    <a:pt x="488" y="0"/>
                    <a:pt x="488" y="0"/>
                    <a:pt x="488" y="0"/>
                  </a:cubicBezTo>
                  <a:cubicBezTo>
                    <a:pt x="486" y="0"/>
                    <a:pt x="484" y="1"/>
                    <a:pt x="484" y="4"/>
                  </a:cubicBezTo>
                  <a:cubicBezTo>
                    <a:pt x="484" y="7"/>
                    <a:pt x="486" y="8"/>
                    <a:pt x="488" y="8"/>
                  </a:cubicBezTo>
                  <a:cubicBezTo>
                    <a:pt x="500" y="8"/>
                    <a:pt x="500" y="8"/>
                    <a:pt x="500" y="8"/>
                  </a:cubicBezTo>
                  <a:cubicBezTo>
                    <a:pt x="500" y="56"/>
                    <a:pt x="500" y="56"/>
                    <a:pt x="500" y="56"/>
                  </a:cubicBezTo>
                  <a:cubicBezTo>
                    <a:pt x="488" y="56"/>
                    <a:pt x="488" y="56"/>
                    <a:pt x="488" y="56"/>
                  </a:cubicBezTo>
                  <a:cubicBezTo>
                    <a:pt x="486" y="56"/>
                    <a:pt x="484" y="58"/>
                    <a:pt x="484" y="61"/>
                  </a:cubicBezTo>
                  <a:cubicBezTo>
                    <a:pt x="484" y="64"/>
                    <a:pt x="486" y="65"/>
                    <a:pt x="488" y="65"/>
                  </a:cubicBezTo>
                  <a:cubicBezTo>
                    <a:pt x="521" y="65"/>
                    <a:pt x="521" y="65"/>
                    <a:pt x="521" y="65"/>
                  </a:cubicBezTo>
                  <a:cubicBezTo>
                    <a:pt x="524" y="65"/>
                    <a:pt x="526" y="64"/>
                    <a:pt x="526" y="61"/>
                  </a:cubicBezTo>
                  <a:close/>
                  <a:moveTo>
                    <a:pt x="465" y="258"/>
                  </a:moveTo>
                  <a:cubicBezTo>
                    <a:pt x="465" y="209"/>
                    <a:pt x="465" y="209"/>
                    <a:pt x="465" y="209"/>
                  </a:cubicBezTo>
                  <a:cubicBezTo>
                    <a:pt x="465" y="205"/>
                    <a:pt x="461" y="201"/>
                    <a:pt x="457" y="201"/>
                  </a:cubicBezTo>
                  <a:cubicBezTo>
                    <a:pt x="432" y="201"/>
                    <a:pt x="432" y="201"/>
                    <a:pt x="432" y="201"/>
                  </a:cubicBezTo>
                  <a:cubicBezTo>
                    <a:pt x="428" y="201"/>
                    <a:pt x="423" y="205"/>
                    <a:pt x="423" y="209"/>
                  </a:cubicBezTo>
                  <a:cubicBezTo>
                    <a:pt x="423" y="258"/>
                    <a:pt x="423" y="258"/>
                    <a:pt x="423" y="258"/>
                  </a:cubicBezTo>
                  <a:cubicBezTo>
                    <a:pt x="423" y="262"/>
                    <a:pt x="427" y="266"/>
                    <a:pt x="432" y="266"/>
                  </a:cubicBezTo>
                  <a:cubicBezTo>
                    <a:pt x="457" y="266"/>
                    <a:pt x="457" y="266"/>
                    <a:pt x="457" y="266"/>
                  </a:cubicBezTo>
                  <a:cubicBezTo>
                    <a:pt x="461" y="266"/>
                    <a:pt x="465" y="262"/>
                    <a:pt x="465" y="258"/>
                  </a:cubicBezTo>
                  <a:close/>
                  <a:moveTo>
                    <a:pt x="457" y="258"/>
                  </a:moveTo>
                  <a:cubicBezTo>
                    <a:pt x="432" y="258"/>
                    <a:pt x="432" y="258"/>
                    <a:pt x="432" y="258"/>
                  </a:cubicBezTo>
                  <a:cubicBezTo>
                    <a:pt x="432" y="209"/>
                    <a:pt x="432" y="209"/>
                    <a:pt x="432" y="209"/>
                  </a:cubicBezTo>
                  <a:cubicBezTo>
                    <a:pt x="457" y="209"/>
                    <a:pt x="457" y="209"/>
                    <a:pt x="457" y="209"/>
                  </a:cubicBezTo>
                  <a:lnTo>
                    <a:pt x="457" y="258"/>
                  </a:lnTo>
                  <a:close/>
                  <a:moveTo>
                    <a:pt x="465" y="157"/>
                  </a:moveTo>
                  <a:cubicBezTo>
                    <a:pt x="465" y="109"/>
                    <a:pt x="465" y="109"/>
                    <a:pt x="465" y="109"/>
                  </a:cubicBezTo>
                  <a:cubicBezTo>
                    <a:pt x="465" y="104"/>
                    <a:pt x="461" y="100"/>
                    <a:pt x="457" y="100"/>
                  </a:cubicBezTo>
                  <a:cubicBezTo>
                    <a:pt x="432" y="100"/>
                    <a:pt x="432" y="100"/>
                    <a:pt x="432" y="100"/>
                  </a:cubicBezTo>
                  <a:cubicBezTo>
                    <a:pt x="428" y="100"/>
                    <a:pt x="423" y="104"/>
                    <a:pt x="423" y="109"/>
                  </a:cubicBezTo>
                  <a:cubicBezTo>
                    <a:pt x="423" y="157"/>
                    <a:pt x="423" y="157"/>
                    <a:pt x="423" y="157"/>
                  </a:cubicBezTo>
                  <a:cubicBezTo>
                    <a:pt x="423" y="162"/>
                    <a:pt x="427" y="165"/>
                    <a:pt x="432" y="165"/>
                  </a:cubicBezTo>
                  <a:cubicBezTo>
                    <a:pt x="457" y="165"/>
                    <a:pt x="457" y="165"/>
                    <a:pt x="457" y="165"/>
                  </a:cubicBezTo>
                  <a:cubicBezTo>
                    <a:pt x="461" y="165"/>
                    <a:pt x="465" y="162"/>
                    <a:pt x="465" y="157"/>
                  </a:cubicBezTo>
                  <a:close/>
                  <a:moveTo>
                    <a:pt x="457" y="157"/>
                  </a:moveTo>
                  <a:cubicBezTo>
                    <a:pt x="432" y="157"/>
                    <a:pt x="432" y="157"/>
                    <a:pt x="432" y="157"/>
                  </a:cubicBezTo>
                  <a:cubicBezTo>
                    <a:pt x="432" y="109"/>
                    <a:pt x="432" y="109"/>
                    <a:pt x="432" y="109"/>
                  </a:cubicBezTo>
                  <a:cubicBezTo>
                    <a:pt x="457" y="109"/>
                    <a:pt x="457" y="109"/>
                    <a:pt x="457" y="109"/>
                  </a:cubicBezTo>
                  <a:lnTo>
                    <a:pt x="457" y="157"/>
                  </a:lnTo>
                  <a:close/>
                  <a:moveTo>
                    <a:pt x="465" y="56"/>
                  </a:moveTo>
                  <a:cubicBezTo>
                    <a:pt x="465" y="8"/>
                    <a:pt x="465" y="8"/>
                    <a:pt x="465" y="8"/>
                  </a:cubicBezTo>
                  <a:cubicBezTo>
                    <a:pt x="465" y="4"/>
                    <a:pt x="461" y="0"/>
                    <a:pt x="457" y="0"/>
                  </a:cubicBezTo>
                  <a:cubicBezTo>
                    <a:pt x="432" y="0"/>
                    <a:pt x="432" y="0"/>
                    <a:pt x="432" y="0"/>
                  </a:cubicBezTo>
                  <a:cubicBezTo>
                    <a:pt x="428" y="0"/>
                    <a:pt x="423" y="4"/>
                    <a:pt x="423" y="8"/>
                  </a:cubicBezTo>
                  <a:cubicBezTo>
                    <a:pt x="423" y="56"/>
                    <a:pt x="423" y="56"/>
                    <a:pt x="423" y="56"/>
                  </a:cubicBezTo>
                  <a:cubicBezTo>
                    <a:pt x="423" y="61"/>
                    <a:pt x="427" y="65"/>
                    <a:pt x="432" y="65"/>
                  </a:cubicBezTo>
                  <a:cubicBezTo>
                    <a:pt x="457" y="65"/>
                    <a:pt x="457" y="65"/>
                    <a:pt x="457" y="65"/>
                  </a:cubicBezTo>
                  <a:cubicBezTo>
                    <a:pt x="461" y="65"/>
                    <a:pt x="465" y="61"/>
                    <a:pt x="465" y="56"/>
                  </a:cubicBezTo>
                  <a:close/>
                  <a:moveTo>
                    <a:pt x="457" y="56"/>
                  </a:moveTo>
                  <a:cubicBezTo>
                    <a:pt x="432" y="56"/>
                    <a:pt x="432" y="56"/>
                    <a:pt x="432" y="56"/>
                  </a:cubicBezTo>
                  <a:cubicBezTo>
                    <a:pt x="432" y="8"/>
                    <a:pt x="432" y="8"/>
                    <a:pt x="432" y="8"/>
                  </a:cubicBezTo>
                  <a:cubicBezTo>
                    <a:pt x="457" y="8"/>
                    <a:pt x="457" y="8"/>
                    <a:pt x="457" y="8"/>
                  </a:cubicBezTo>
                  <a:lnTo>
                    <a:pt x="457" y="56"/>
                  </a:lnTo>
                  <a:close/>
                  <a:moveTo>
                    <a:pt x="404" y="262"/>
                  </a:moveTo>
                  <a:cubicBezTo>
                    <a:pt x="404" y="240"/>
                    <a:pt x="404" y="240"/>
                    <a:pt x="404" y="240"/>
                  </a:cubicBezTo>
                  <a:cubicBezTo>
                    <a:pt x="404" y="239"/>
                    <a:pt x="403" y="237"/>
                    <a:pt x="401" y="237"/>
                  </a:cubicBezTo>
                  <a:cubicBezTo>
                    <a:pt x="397" y="237"/>
                    <a:pt x="396" y="239"/>
                    <a:pt x="396" y="240"/>
                  </a:cubicBezTo>
                  <a:cubicBezTo>
                    <a:pt x="396" y="258"/>
                    <a:pt x="396" y="258"/>
                    <a:pt x="396" y="258"/>
                  </a:cubicBezTo>
                  <a:cubicBezTo>
                    <a:pt x="388" y="258"/>
                    <a:pt x="388" y="258"/>
                    <a:pt x="388" y="258"/>
                  </a:cubicBezTo>
                  <a:cubicBezTo>
                    <a:pt x="388" y="201"/>
                    <a:pt x="388" y="201"/>
                    <a:pt x="388" y="201"/>
                  </a:cubicBezTo>
                  <a:cubicBezTo>
                    <a:pt x="367" y="201"/>
                    <a:pt x="367" y="201"/>
                    <a:pt x="367" y="201"/>
                  </a:cubicBezTo>
                  <a:cubicBezTo>
                    <a:pt x="365" y="201"/>
                    <a:pt x="363" y="202"/>
                    <a:pt x="363" y="205"/>
                  </a:cubicBezTo>
                  <a:cubicBezTo>
                    <a:pt x="363" y="208"/>
                    <a:pt x="365" y="209"/>
                    <a:pt x="367" y="209"/>
                  </a:cubicBezTo>
                  <a:cubicBezTo>
                    <a:pt x="380" y="209"/>
                    <a:pt x="380" y="209"/>
                    <a:pt x="380" y="209"/>
                  </a:cubicBezTo>
                  <a:cubicBezTo>
                    <a:pt x="380" y="258"/>
                    <a:pt x="380" y="258"/>
                    <a:pt x="380" y="258"/>
                  </a:cubicBezTo>
                  <a:cubicBezTo>
                    <a:pt x="367" y="258"/>
                    <a:pt x="367" y="258"/>
                    <a:pt x="367" y="258"/>
                  </a:cubicBezTo>
                  <a:cubicBezTo>
                    <a:pt x="365" y="258"/>
                    <a:pt x="363" y="259"/>
                    <a:pt x="363" y="262"/>
                  </a:cubicBezTo>
                  <a:cubicBezTo>
                    <a:pt x="363" y="265"/>
                    <a:pt x="365" y="266"/>
                    <a:pt x="367" y="266"/>
                  </a:cubicBezTo>
                  <a:cubicBezTo>
                    <a:pt x="401" y="266"/>
                    <a:pt x="401" y="266"/>
                    <a:pt x="401" y="266"/>
                  </a:cubicBezTo>
                  <a:cubicBezTo>
                    <a:pt x="402" y="266"/>
                    <a:pt x="404" y="265"/>
                    <a:pt x="404" y="262"/>
                  </a:cubicBezTo>
                  <a:close/>
                  <a:moveTo>
                    <a:pt x="404" y="161"/>
                  </a:moveTo>
                  <a:cubicBezTo>
                    <a:pt x="404" y="140"/>
                    <a:pt x="404" y="140"/>
                    <a:pt x="404" y="140"/>
                  </a:cubicBezTo>
                  <a:cubicBezTo>
                    <a:pt x="404" y="138"/>
                    <a:pt x="403" y="136"/>
                    <a:pt x="401" y="136"/>
                  </a:cubicBezTo>
                  <a:cubicBezTo>
                    <a:pt x="397" y="136"/>
                    <a:pt x="396" y="138"/>
                    <a:pt x="396" y="140"/>
                  </a:cubicBezTo>
                  <a:cubicBezTo>
                    <a:pt x="396" y="157"/>
                    <a:pt x="396" y="157"/>
                    <a:pt x="396" y="157"/>
                  </a:cubicBezTo>
                  <a:cubicBezTo>
                    <a:pt x="388" y="157"/>
                    <a:pt x="388" y="157"/>
                    <a:pt x="388" y="157"/>
                  </a:cubicBezTo>
                  <a:cubicBezTo>
                    <a:pt x="388" y="100"/>
                    <a:pt x="388" y="100"/>
                    <a:pt x="388" y="100"/>
                  </a:cubicBezTo>
                  <a:cubicBezTo>
                    <a:pt x="367" y="100"/>
                    <a:pt x="367" y="100"/>
                    <a:pt x="367" y="100"/>
                  </a:cubicBezTo>
                  <a:cubicBezTo>
                    <a:pt x="365" y="100"/>
                    <a:pt x="363" y="101"/>
                    <a:pt x="363" y="105"/>
                  </a:cubicBezTo>
                  <a:cubicBezTo>
                    <a:pt x="363" y="107"/>
                    <a:pt x="365" y="109"/>
                    <a:pt x="367" y="109"/>
                  </a:cubicBezTo>
                  <a:cubicBezTo>
                    <a:pt x="380" y="109"/>
                    <a:pt x="380" y="109"/>
                    <a:pt x="380" y="109"/>
                  </a:cubicBezTo>
                  <a:cubicBezTo>
                    <a:pt x="380" y="157"/>
                    <a:pt x="380" y="157"/>
                    <a:pt x="380" y="157"/>
                  </a:cubicBezTo>
                  <a:cubicBezTo>
                    <a:pt x="367" y="157"/>
                    <a:pt x="367" y="157"/>
                    <a:pt x="367" y="157"/>
                  </a:cubicBezTo>
                  <a:cubicBezTo>
                    <a:pt x="365" y="157"/>
                    <a:pt x="363" y="158"/>
                    <a:pt x="363" y="161"/>
                  </a:cubicBezTo>
                  <a:cubicBezTo>
                    <a:pt x="363" y="164"/>
                    <a:pt x="365" y="165"/>
                    <a:pt x="367" y="165"/>
                  </a:cubicBezTo>
                  <a:cubicBezTo>
                    <a:pt x="401" y="165"/>
                    <a:pt x="401" y="165"/>
                    <a:pt x="401" y="165"/>
                  </a:cubicBezTo>
                  <a:cubicBezTo>
                    <a:pt x="402" y="165"/>
                    <a:pt x="404" y="164"/>
                    <a:pt x="404" y="161"/>
                  </a:cubicBezTo>
                  <a:close/>
                  <a:moveTo>
                    <a:pt x="404" y="61"/>
                  </a:moveTo>
                  <a:cubicBezTo>
                    <a:pt x="404" y="40"/>
                    <a:pt x="404" y="40"/>
                    <a:pt x="404" y="40"/>
                  </a:cubicBezTo>
                  <a:cubicBezTo>
                    <a:pt x="404" y="37"/>
                    <a:pt x="403" y="36"/>
                    <a:pt x="401" y="36"/>
                  </a:cubicBezTo>
                  <a:cubicBezTo>
                    <a:pt x="397" y="36"/>
                    <a:pt x="396" y="37"/>
                    <a:pt x="396" y="40"/>
                  </a:cubicBezTo>
                  <a:cubicBezTo>
                    <a:pt x="396" y="56"/>
                    <a:pt x="396" y="56"/>
                    <a:pt x="396" y="56"/>
                  </a:cubicBezTo>
                  <a:cubicBezTo>
                    <a:pt x="388" y="56"/>
                    <a:pt x="388" y="56"/>
                    <a:pt x="388" y="56"/>
                  </a:cubicBezTo>
                  <a:cubicBezTo>
                    <a:pt x="388" y="0"/>
                    <a:pt x="388" y="0"/>
                    <a:pt x="388" y="0"/>
                  </a:cubicBezTo>
                  <a:cubicBezTo>
                    <a:pt x="367" y="0"/>
                    <a:pt x="367" y="0"/>
                    <a:pt x="367" y="0"/>
                  </a:cubicBezTo>
                  <a:cubicBezTo>
                    <a:pt x="365" y="0"/>
                    <a:pt x="363" y="1"/>
                    <a:pt x="363" y="4"/>
                  </a:cubicBezTo>
                  <a:cubicBezTo>
                    <a:pt x="363" y="7"/>
                    <a:pt x="365" y="8"/>
                    <a:pt x="367" y="8"/>
                  </a:cubicBezTo>
                  <a:cubicBezTo>
                    <a:pt x="380" y="8"/>
                    <a:pt x="380" y="8"/>
                    <a:pt x="380" y="8"/>
                  </a:cubicBezTo>
                  <a:cubicBezTo>
                    <a:pt x="380" y="56"/>
                    <a:pt x="380" y="56"/>
                    <a:pt x="380" y="56"/>
                  </a:cubicBezTo>
                  <a:cubicBezTo>
                    <a:pt x="367" y="56"/>
                    <a:pt x="367" y="56"/>
                    <a:pt x="367" y="56"/>
                  </a:cubicBezTo>
                  <a:cubicBezTo>
                    <a:pt x="365" y="56"/>
                    <a:pt x="363" y="58"/>
                    <a:pt x="363" y="61"/>
                  </a:cubicBezTo>
                  <a:cubicBezTo>
                    <a:pt x="363" y="64"/>
                    <a:pt x="365" y="65"/>
                    <a:pt x="367" y="65"/>
                  </a:cubicBezTo>
                  <a:cubicBezTo>
                    <a:pt x="401" y="65"/>
                    <a:pt x="401" y="65"/>
                    <a:pt x="401" y="65"/>
                  </a:cubicBezTo>
                  <a:cubicBezTo>
                    <a:pt x="402" y="65"/>
                    <a:pt x="404" y="64"/>
                    <a:pt x="404" y="61"/>
                  </a:cubicBezTo>
                  <a:close/>
                  <a:moveTo>
                    <a:pt x="344" y="258"/>
                  </a:moveTo>
                  <a:cubicBezTo>
                    <a:pt x="344" y="209"/>
                    <a:pt x="344" y="209"/>
                    <a:pt x="344" y="209"/>
                  </a:cubicBezTo>
                  <a:cubicBezTo>
                    <a:pt x="344" y="205"/>
                    <a:pt x="340" y="201"/>
                    <a:pt x="336" y="201"/>
                  </a:cubicBezTo>
                  <a:cubicBezTo>
                    <a:pt x="310" y="201"/>
                    <a:pt x="310" y="201"/>
                    <a:pt x="310" y="201"/>
                  </a:cubicBezTo>
                  <a:cubicBezTo>
                    <a:pt x="306" y="201"/>
                    <a:pt x="303" y="205"/>
                    <a:pt x="303" y="209"/>
                  </a:cubicBezTo>
                  <a:cubicBezTo>
                    <a:pt x="303" y="258"/>
                    <a:pt x="303" y="258"/>
                    <a:pt x="303" y="258"/>
                  </a:cubicBezTo>
                  <a:cubicBezTo>
                    <a:pt x="303" y="262"/>
                    <a:pt x="306" y="266"/>
                    <a:pt x="310" y="266"/>
                  </a:cubicBezTo>
                  <a:cubicBezTo>
                    <a:pt x="336" y="266"/>
                    <a:pt x="336" y="266"/>
                    <a:pt x="336" y="266"/>
                  </a:cubicBezTo>
                  <a:cubicBezTo>
                    <a:pt x="340" y="266"/>
                    <a:pt x="344" y="262"/>
                    <a:pt x="344" y="258"/>
                  </a:cubicBezTo>
                  <a:close/>
                  <a:moveTo>
                    <a:pt x="336" y="258"/>
                  </a:moveTo>
                  <a:cubicBezTo>
                    <a:pt x="310" y="258"/>
                    <a:pt x="310" y="258"/>
                    <a:pt x="310" y="258"/>
                  </a:cubicBezTo>
                  <a:cubicBezTo>
                    <a:pt x="310" y="209"/>
                    <a:pt x="310" y="209"/>
                    <a:pt x="310" y="209"/>
                  </a:cubicBezTo>
                  <a:cubicBezTo>
                    <a:pt x="336" y="209"/>
                    <a:pt x="336" y="209"/>
                    <a:pt x="336" y="209"/>
                  </a:cubicBezTo>
                  <a:lnTo>
                    <a:pt x="336" y="258"/>
                  </a:lnTo>
                  <a:close/>
                  <a:moveTo>
                    <a:pt x="344" y="157"/>
                  </a:moveTo>
                  <a:cubicBezTo>
                    <a:pt x="344" y="109"/>
                    <a:pt x="344" y="109"/>
                    <a:pt x="344" y="109"/>
                  </a:cubicBezTo>
                  <a:cubicBezTo>
                    <a:pt x="344" y="104"/>
                    <a:pt x="340" y="100"/>
                    <a:pt x="336" y="100"/>
                  </a:cubicBezTo>
                  <a:cubicBezTo>
                    <a:pt x="310" y="100"/>
                    <a:pt x="310" y="100"/>
                    <a:pt x="310" y="100"/>
                  </a:cubicBezTo>
                  <a:cubicBezTo>
                    <a:pt x="306" y="100"/>
                    <a:pt x="303" y="104"/>
                    <a:pt x="303" y="109"/>
                  </a:cubicBezTo>
                  <a:cubicBezTo>
                    <a:pt x="303" y="157"/>
                    <a:pt x="303" y="157"/>
                    <a:pt x="303" y="157"/>
                  </a:cubicBezTo>
                  <a:cubicBezTo>
                    <a:pt x="303" y="162"/>
                    <a:pt x="306" y="165"/>
                    <a:pt x="310" y="165"/>
                  </a:cubicBezTo>
                  <a:cubicBezTo>
                    <a:pt x="336" y="165"/>
                    <a:pt x="336" y="165"/>
                    <a:pt x="336" y="165"/>
                  </a:cubicBezTo>
                  <a:cubicBezTo>
                    <a:pt x="340" y="165"/>
                    <a:pt x="344" y="162"/>
                    <a:pt x="344" y="157"/>
                  </a:cubicBezTo>
                  <a:close/>
                  <a:moveTo>
                    <a:pt x="336" y="157"/>
                  </a:moveTo>
                  <a:cubicBezTo>
                    <a:pt x="310" y="157"/>
                    <a:pt x="310" y="157"/>
                    <a:pt x="310" y="157"/>
                  </a:cubicBezTo>
                  <a:cubicBezTo>
                    <a:pt x="310" y="109"/>
                    <a:pt x="310" y="109"/>
                    <a:pt x="310" y="109"/>
                  </a:cubicBezTo>
                  <a:cubicBezTo>
                    <a:pt x="336" y="109"/>
                    <a:pt x="336" y="109"/>
                    <a:pt x="336" y="109"/>
                  </a:cubicBezTo>
                  <a:lnTo>
                    <a:pt x="336" y="157"/>
                  </a:lnTo>
                  <a:close/>
                  <a:moveTo>
                    <a:pt x="344" y="56"/>
                  </a:moveTo>
                  <a:cubicBezTo>
                    <a:pt x="344" y="8"/>
                    <a:pt x="344" y="8"/>
                    <a:pt x="344" y="8"/>
                  </a:cubicBezTo>
                  <a:cubicBezTo>
                    <a:pt x="344" y="4"/>
                    <a:pt x="340" y="0"/>
                    <a:pt x="336" y="0"/>
                  </a:cubicBezTo>
                  <a:cubicBezTo>
                    <a:pt x="310" y="0"/>
                    <a:pt x="310" y="0"/>
                    <a:pt x="310" y="0"/>
                  </a:cubicBezTo>
                  <a:cubicBezTo>
                    <a:pt x="306" y="0"/>
                    <a:pt x="303" y="4"/>
                    <a:pt x="303" y="8"/>
                  </a:cubicBezTo>
                  <a:cubicBezTo>
                    <a:pt x="303" y="56"/>
                    <a:pt x="303" y="56"/>
                    <a:pt x="303" y="56"/>
                  </a:cubicBezTo>
                  <a:cubicBezTo>
                    <a:pt x="303" y="61"/>
                    <a:pt x="306" y="65"/>
                    <a:pt x="310" y="65"/>
                  </a:cubicBezTo>
                  <a:cubicBezTo>
                    <a:pt x="336" y="65"/>
                    <a:pt x="336" y="65"/>
                    <a:pt x="336" y="65"/>
                  </a:cubicBezTo>
                  <a:cubicBezTo>
                    <a:pt x="340" y="65"/>
                    <a:pt x="344" y="61"/>
                    <a:pt x="344" y="56"/>
                  </a:cubicBezTo>
                  <a:close/>
                  <a:moveTo>
                    <a:pt x="336" y="56"/>
                  </a:moveTo>
                  <a:cubicBezTo>
                    <a:pt x="310" y="56"/>
                    <a:pt x="310" y="56"/>
                    <a:pt x="310" y="56"/>
                  </a:cubicBezTo>
                  <a:cubicBezTo>
                    <a:pt x="310" y="8"/>
                    <a:pt x="310" y="8"/>
                    <a:pt x="310" y="8"/>
                  </a:cubicBezTo>
                  <a:cubicBezTo>
                    <a:pt x="336" y="8"/>
                    <a:pt x="336" y="8"/>
                    <a:pt x="336" y="8"/>
                  </a:cubicBezTo>
                  <a:lnTo>
                    <a:pt x="336" y="56"/>
                  </a:lnTo>
                  <a:close/>
                  <a:moveTo>
                    <a:pt x="283" y="262"/>
                  </a:moveTo>
                  <a:cubicBezTo>
                    <a:pt x="283" y="240"/>
                    <a:pt x="283" y="240"/>
                    <a:pt x="283" y="240"/>
                  </a:cubicBezTo>
                  <a:cubicBezTo>
                    <a:pt x="283" y="239"/>
                    <a:pt x="283" y="237"/>
                    <a:pt x="279" y="237"/>
                  </a:cubicBezTo>
                  <a:cubicBezTo>
                    <a:pt x="276" y="237"/>
                    <a:pt x="275" y="239"/>
                    <a:pt x="275" y="240"/>
                  </a:cubicBezTo>
                  <a:cubicBezTo>
                    <a:pt x="275" y="258"/>
                    <a:pt x="275" y="258"/>
                    <a:pt x="275" y="258"/>
                  </a:cubicBezTo>
                  <a:cubicBezTo>
                    <a:pt x="267" y="258"/>
                    <a:pt x="267" y="258"/>
                    <a:pt x="267" y="258"/>
                  </a:cubicBezTo>
                  <a:cubicBezTo>
                    <a:pt x="267" y="201"/>
                    <a:pt x="267" y="201"/>
                    <a:pt x="267" y="201"/>
                  </a:cubicBezTo>
                  <a:cubicBezTo>
                    <a:pt x="246" y="201"/>
                    <a:pt x="246" y="201"/>
                    <a:pt x="246" y="201"/>
                  </a:cubicBezTo>
                  <a:cubicBezTo>
                    <a:pt x="244" y="201"/>
                    <a:pt x="242" y="202"/>
                    <a:pt x="242" y="205"/>
                  </a:cubicBezTo>
                  <a:cubicBezTo>
                    <a:pt x="242" y="208"/>
                    <a:pt x="244" y="209"/>
                    <a:pt x="246" y="209"/>
                  </a:cubicBezTo>
                  <a:cubicBezTo>
                    <a:pt x="258" y="209"/>
                    <a:pt x="258" y="209"/>
                    <a:pt x="258" y="209"/>
                  </a:cubicBezTo>
                  <a:cubicBezTo>
                    <a:pt x="258" y="258"/>
                    <a:pt x="258" y="258"/>
                    <a:pt x="258" y="258"/>
                  </a:cubicBezTo>
                  <a:cubicBezTo>
                    <a:pt x="246" y="258"/>
                    <a:pt x="246" y="258"/>
                    <a:pt x="246" y="258"/>
                  </a:cubicBezTo>
                  <a:cubicBezTo>
                    <a:pt x="244" y="258"/>
                    <a:pt x="242" y="259"/>
                    <a:pt x="242" y="262"/>
                  </a:cubicBezTo>
                  <a:cubicBezTo>
                    <a:pt x="242" y="265"/>
                    <a:pt x="244" y="266"/>
                    <a:pt x="246" y="266"/>
                  </a:cubicBezTo>
                  <a:cubicBezTo>
                    <a:pt x="279" y="266"/>
                    <a:pt x="279" y="266"/>
                    <a:pt x="279" y="266"/>
                  </a:cubicBezTo>
                  <a:cubicBezTo>
                    <a:pt x="281" y="266"/>
                    <a:pt x="283" y="265"/>
                    <a:pt x="283" y="262"/>
                  </a:cubicBezTo>
                  <a:close/>
                  <a:moveTo>
                    <a:pt x="283" y="161"/>
                  </a:moveTo>
                  <a:cubicBezTo>
                    <a:pt x="283" y="140"/>
                    <a:pt x="283" y="140"/>
                    <a:pt x="283" y="140"/>
                  </a:cubicBezTo>
                  <a:cubicBezTo>
                    <a:pt x="283" y="138"/>
                    <a:pt x="283" y="136"/>
                    <a:pt x="279" y="136"/>
                  </a:cubicBezTo>
                  <a:cubicBezTo>
                    <a:pt x="276" y="136"/>
                    <a:pt x="275" y="138"/>
                    <a:pt x="275" y="140"/>
                  </a:cubicBezTo>
                  <a:cubicBezTo>
                    <a:pt x="275" y="157"/>
                    <a:pt x="275" y="157"/>
                    <a:pt x="275" y="157"/>
                  </a:cubicBezTo>
                  <a:cubicBezTo>
                    <a:pt x="267" y="157"/>
                    <a:pt x="267" y="157"/>
                    <a:pt x="267" y="157"/>
                  </a:cubicBezTo>
                  <a:cubicBezTo>
                    <a:pt x="267" y="100"/>
                    <a:pt x="267" y="100"/>
                    <a:pt x="267" y="100"/>
                  </a:cubicBezTo>
                  <a:cubicBezTo>
                    <a:pt x="246" y="100"/>
                    <a:pt x="246" y="100"/>
                    <a:pt x="246" y="100"/>
                  </a:cubicBezTo>
                  <a:cubicBezTo>
                    <a:pt x="244" y="100"/>
                    <a:pt x="242" y="101"/>
                    <a:pt x="242" y="105"/>
                  </a:cubicBezTo>
                  <a:cubicBezTo>
                    <a:pt x="242" y="107"/>
                    <a:pt x="244" y="109"/>
                    <a:pt x="246" y="109"/>
                  </a:cubicBezTo>
                  <a:cubicBezTo>
                    <a:pt x="258" y="109"/>
                    <a:pt x="258" y="109"/>
                    <a:pt x="258" y="109"/>
                  </a:cubicBezTo>
                  <a:cubicBezTo>
                    <a:pt x="258" y="157"/>
                    <a:pt x="258" y="157"/>
                    <a:pt x="258" y="157"/>
                  </a:cubicBezTo>
                  <a:cubicBezTo>
                    <a:pt x="246" y="157"/>
                    <a:pt x="246" y="157"/>
                    <a:pt x="246" y="157"/>
                  </a:cubicBezTo>
                  <a:cubicBezTo>
                    <a:pt x="244" y="157"/>
                    <a:pt x="242" y="158"/>
                    <a:pt x="242" y="161"/>
                  </a:cubicBezTo>
                  <a:cubicBezTo>
                    <a:pt x="242" y="164"/>
                    <a:pt x="244" y="165"/>
                    <a:pt x="246" y="165"/>
                  </a:cubicBezTo>
                  <a:cubicBezTo>
                    <a:pt x="279" y="165"/>
                    <a:pt x="279" y="165"/>
                    <a:pt x="279" y="165"/>
                  </a:cubicBezTo>
                  <a:cubicBezTo>
                    <a:pt x="281" y="165"/>
                    <a:pt x="283" y="164"/>
                    <a:pt x="283" y="161"/>
                  </a:cubicBezTo>
                  <a:close/>
                  <a:moveTo>
                    <a:pt x="283" y="61"/>
                  </a:moveTo>
                  <a:cubicBezTo>
                    <a:pt x="283" y="40"/>
                    <a:pt x="283" y="40"/>
                    <a:pt x="283" y="40"/>
                  </a:cubicBezTo>
                  <a:cubicBezTo>
                    <a:pt x="283" y="37"/>
                    <a:pt x="283" y="36"/>
                    <a:pt x="279" y="36"/>
                  </a:cubicBezTo>
                  <a:cubicBezTo>
                    <a:pt x="276" y="36"/>
                    <a:pt x="275" y="37"/>
                    <a:pt x="275" y="40"/>
                  </a:cubicBezTo>
                  <a:cubicBezTo>
                    <a:pt x="275" y="56"/>
                    <a:pt x="275" y="56"/>
                    <a:pt x="275" y="56"/>
                  </a:cubicBezTo>
                  <a:cubicBezTo>
                    <a:pt x="267" y="56"/>
                    <a:pt x="267" y="56"/>
                    <a:pt x="267" y="56"/>
                  </a:cubicBezTo>
                  <a:cubicBezTo>
                    <a:pt x="267" y="0"/>
                    <a:pt x="267" y="0"/>
                    <a:pt x="267" y="0"/>
                  </a:cubicBezTo>
                  <a:cubicBezTo>
                    <a:pt x="246" y="0"/>
                    <a:pt x="246" y="0"/>
                    <a:pt x="246" y="0"/>
                  </a:cubicBezTo>
                  <a:cubicBezTo>
                    <a:pt x="244" y="0"/>
                    <a:pt x="242" y="1"/>
                    <a:pt x="242" y="4"/>
                  </a:cubicBezTo>
                  <a:cubicBezTo>
                    <a:pt x="242" y="7"/>
                    <a:pt x="244" y="8"/>
                    <a:pt x="246" y="8"/>
                  </a:cubicBezTo>
                  <a:cubicBezTo>
                    <a:pt x="258" y="8"/>
                    <a:pt x="258" y="8"/>
                    <a:pt x="258" y="8"/>
                  </a:cubicBezTo>
                  <a:cubicBezTo>
                    <a:pt x="258" y="56"/>
                    <a:pt x="258" y="56"/>
                    <a:pt x="258" y="56"/>
                  </a:cubicBezTo>
                  <a:cubicBezTo>
                    <a:pt x="246" y="56"/>
                    <a:pt x="246" y="56"/>
                    <a:pt x="246" y="56"/>
                  </a:cubicBezTo>
                  <a:cubicBezTo>
                    <a:pt x="244" y="56"/>
                    <a:pt x="242" y="58"/>
                    <a:pt x="242" y="61"/>
                  </a:cubicBezTo>
                  <a:cubicBezTo>
                    <a:pt x="242" y="64"/>
                    <a:pt x="244" y="65"/>
                    <a:pt x="246" y="65"/>
                  </a:cubicBezTo>
                  <a:cubicBezTo>
                    <a:pt x="279" y="65"/>
                    <a:pt x="279" y="65"/>
                    <a:pt x="279" y="65"/>
                  </a:cubicBezTo>
                  <a:cubicBezTo>
                    <a:pt x="281" y="65"/>
                    <a:pt x="283" y="64"/>
                    <a:pt x="283" y="61"/>
                  </a:cubicBezTo>
                  <a:close/>
                  <a:moveTo>
                    <a:pt x="223" y="258"/>
                  </a:moveTo>
                  <a:cubicBezTo>
                    <a:pt x="223" y="209"/>
                    <a:pt x="223" y="209"/>
                    <a:pt x="223" y="209"/>
                  </a:cubicBezTo>
                  <a:cubicBezTo>
                    <a:pt x="223" y="205"/>
                    <a:pt x="219" y="201"/>
                    <a:pt x="214" y="201"/>
                  </a:cubicBezTo>
                  <a:cubicBezTo>
                    <a:pt x="190" y="201"/>
                    <a:pt x="190" y="201"/>
                    <a:pt x="190" y="201"/>
                  </a:cubicBezTo>
                  <a:cubicBezTo>
                    <a:pt x="184" y="201"/>
                    <a:pt x="181" y="205"/>
                    <a:pt x="181" y="209"/>
                  </a:cubicBezTo>
                  <a:cubicBezTo>
                    <a:pt x="181" y="258"/>
                    <a:pt x="181" y="258"/>
                    <a:pt x="181" y="258"/>
                  </a:cubicBezTo>
                  <a:cubicBezTo>
                    <a:pt x="181" y="262"/>
                    <a:pt x="184" y="266"/>
                    <a:pt x="190" y="266"/>
                  </a:cubicBezTo>
                  <a:cubicBezTo>
                    <a:pt x="214" y="266"/>
                    <a:pt x="214" y="266"/>
                    <a:pt x="214" y="266"/>
                  </a:cubicBezTo>
                  <a:cubicBezTo>
                    <a:pt x="219" y="266"/>
                    <a:pt x="223" y="262"/>
                    <a:pt x="223" y="258"/>
                  </a:cubicBezTo>
                  <a:close/>
                  <a:moveTo>
                    <a:pt x="214" y="258"/>
                  </a:moveTo>
                  <a:cubicBezTo>
                    <a:pt x="190" y="258"/>
                    <a:pt x="190" y="258"/>
                    <a:pt x="190" y="258"/>
                  </a:cubicBezTo>
                  <a:cubicBezTo>
                    <a:pt x="190" y="209"/>
                    <a:pt x="190" y="209"/>
                    <a:pt x="190" y="209"/>
                  </a:cubicBezTo>
                  <a:cubicBezTo>
                    <a:pt x="214" y="209"/>
                    <a:pt x="214" y="209"/>
                    <a:pt x="214" y="209"/>
                  </a:cubicBezTo>
                  <a:lnTo>
                    <a:pt x="214" y="258"/>
                  </a:lnTo>
                  <a:close/>
                  <a:moveTo>
                    <a:pt x="223" y="157"/>
                  </a:moveTo>
                  <a:cubicBezTo>
                    <a:pt x="223" y="109"/>
                    <a:pt x="223" y="109"/>
                    <a:pt x="223" y="109"/>
                  </a:cubicBezTo>
                  <a:cubicBezTo>
                    <a:pt x="223" y="104"/>
                    <a:pt x="219" y="100"/>
                    <a:pt x="214" y="100"/>
                  </a:cubicBezTo>
                  <a:cubicBezTo>
                    <a:pt x="190" y="100"/>
                    <a:pt x="190" y="100"/>
                    <a:pt x="190" y="100"/>
                  </a:cubicBezTo>
                  <a:cubicBezTo>
                    <a:pt x="184" y="100"/>
                    <a:pt x="181" y="104"/>
                    <a:pt x="181" y="109"/>
                  </a:cubicBezTo>
                  <a:cubicBezTo>
                    <a:pt x="181" y="157"/>
                    <a:pt x="181" y="157"/>
                    <a:pt x="181" y="157"/>
                  </a:cubicBezTo>
                  <a:cubicBezTo>
                    <a:pt x="181" y="162"/>
                    <a:pt x="184" y="165"/>
                    <a:pt x="190" y="165"/>
                  </a:cubicBezTo>
                  <a:cubicBezTo>
                    <a:pt x="214" y="165"/>
                    <a:pt x="214" y="165"/>
                    <a:pt x="214" y="165"/>
                  </a:cubicBezTo>
                  <a:cubicBezTo>
                    <a:pt x="219" y="165"/>
                    <a:pt x="223" y="162"/>
                    <a:pt x="223" y="157"/>
                  </a:cubicBezTo>
                  <a:close/>
                  <a:moveTo>
                    <a:pt x="214" y="157"/>
                  </a:moveTo>
                  <a:cubicBezTo>
                    <a:pt x="190" y="157"/>
                    <a:pt x="190" y="157"/>
                    <a:pt x="190" y="157"/>
                  </a:cubicBezTo>
                  <a:cubicBezTo>
                    <a:pt x="190" y="109"/>
                    <a:pt x="190" y="109"/>
                    <a:pt x="190" y="109"/>
                  </a:cubicBezTo>
                  <a:cubicBezTo>
                    <a:pt x="214" y="109"/>
                    <a:pt x="214" y="109"/>
                    <a:pt x="214" y="109"/>
                  </a:cubicBezTo>
                  <a:lnTo>
                    <a:pt x="214" y="157"/>
                  </a:lnTo>
                  <a:close/>
                  <a:moveTo>
                    <a:pt x="223" y="56"/>
                  </a:moveTo>
                  <a:cubicBezTo>
                    <a:pt x="223" y="8"/>
                    <a:pt x="223" y="8"/>
                    <a:pt x="223" y="8"/>
                  </a:cubicBezTo>
                  <a:cubicBezTo>
                    <a:pt x="223" y="4"/>
                    <a:pt x="219" y="0"/>
                    <a:pt x="214" y="0"/>
                  </a:cubicBezTo>
                  <a:cubicBezTo>
                    <a:pt x="190" y="0"/>
                    <a:pt x="190" y="0"/>
                    <a:pt x="190" y="0"/>
                  </a:cubicBezTo>
                  <a:cubicBezTo>
                    <a:pt x="184" y="0"/>
                    <a:pt x="181" y="4"/>
                    <a:pt x="181" y="8"/>
                  </a:cubicBezTo>
                  <a:cubicBezTo>
                    <a:pt x="181" y="56"/>
                    <a:pt x="181" y="56"/>
                    <a:pt x="181" y="56"/>
                  </a:cubicBezTo>
                  <a:cubicBezTo>
                    <a:pt x="181" y="61"/>
                    <a:pt x="184" y="65"/>
                    <a:pt x="190" y="65"/>
                  </a:cubicBezTo>
                  <a:cubicBezTo>
                    <a:pt x="214" y="65"/>
                    <a:pt x="214" y="65"/>
                    <a:pt x="214" y="65"/>
                  </a:cubicBezTo>
                  <a:cubicBezTo>
                    <a:pt x="219" y="65"/>
                    <a:pt x="223" y="61"/>
                    <a:pt x="223" y="56"/>
                  </a:cubicBezTo>
                  <a:close/>
                  <a:moveTo>
                    <a:pt x="214" y="56"/>
                  </a:moveTo>
                  <a:cubicBezTo>
                    <a:pt x="190" y="56"/>
                    <a:pt x="190" y="56"/>
                    <a:pt x="190" y="56"/>
                  </a:cubicBezTo>
                  <a:cubicBezTo>
                    <a:pt x="190" y="8"/>
                    <a:pt x="190" y="8"/>
                    <a:pt x="190" y="8"/>
                  </a:cubicBezTo>
                  <a:cubicBezTo>
                    <a:pt x="214" y="8"/>
                    <a:pt x="214" y="8"/>
                    <a:pt x="214" y="8"/>
                  </a:cubicBezTo>
                  <a:lnTo>
                    <a:pt x="214" y="56"/>
                  </a:lnTo>
                  <a:close/>
                  <a:moveTo>
                    <a:pt x="162" y="262"/>
                  </a:moveTo>
                  <a:cubicBezTo>
                    <a:pt x="162" y="240"/>
                    <a:pt x="162" y="240"/>
                    <a:pt x="162" y="240"/>
                  </a:cubicBezTo>
                  <a:cubicBezTo>
                    <a:pt x="162" y="239"/>
                    <a:pt x="161" y="237"/>
                    <a:pt x="158" y="237"/>
                  </a:cubicBezTo>
                  <a:cubicBezTo>
                    <a:pt x="155" y="237"/>
                    <a:pt x="154" y="239"/>
                    <a:pt x="154" y="240"/>
                  </a:cubicBezTo>
                  <a:cubicBezTo>
                    <a:pt x="154" y="258"/>
                    <a:pt x="154" y="258"/>
                    <a:pt x="154" y="258"/>
                  </a:cubicBezTo>
                  <a:cubicBezTo>
                    <a:pt x="145" y="258"/>
                    <a:pt x="145" y="258"/>
                    <a:pt x="145" y="258"/>
                  </a:cubicBezTo>
                  <a:cubicBezTo>
                    <a:pt x="145" y="201"/>
                    <a:pt x="145" y="201"/>
                    <a:pt x="145" y="201"/>
                  </a:cubicBezTo>
                  <a:cubicBezTo>
                    <a:pt x="125" y="201"/>
                    <a:pt x="125" y="201"/>
                    <a:pt x="125" y="201"/>
                  </a:cubicBezTo>
                  <a:cubicBezTo>
                    <a:pt x="123" y="201"/>
                    <a:pt x="120" y="202"/>
                    <a:pt x="120" y="205"/>
                  </a:cubicBezTo>
                  <a:cubicBezTo>
                    <a:pt x="120" y="208"/>
                    <a:pt x="123" y="209"/>
                    <a:pt x="125" y="209"/>
                  </a:cubicBezTo>
                  <a:cubicBezTo>
                    <a:pt x="137" y="209"/>
                    <a:pt x="137" y="209"/>
                    <a:pt x="137" y="209"/>
                  </a:cubicBezTo>
                  <a:cubicBezTo>
                    <a:pt x="137" y="258"/>
                    <a:pt x="137" y="258"/>
                    <a:pt x="137" y="258"/>
                  </a:cubicBezTo>
                  <a:cubicBezTo>
                    <a:pt x="125" y="258"/>
                    <a:pt x="125" y="258"/>
                    <a:pt x="125" y="258"/>
                  </a:cubicBezTo>
                  <a:cubicBezTo>
                    <a:pt x="123" y="258"/>
                    <a:pt x="120" y="259"/>
                    <a:pt x="120" y="262"/>
                  </a:cubicBezTo>
                  <a:cubicBezTo>
                    <a:pt x="120" y="265"/>
                    <a:pt x="123" y="266"/>
                    <a:pt x="125" y="266"/>
                  </a:cubicBezTo>
                  <a:cubicBezTo>
                    <a:pt x="158" y="266"/>
                    <a:pt x="158" y="266"/>
                    <a:pt x="158" y="266"/>
                  </a:cubicBezTo>
                  <a:cubicBezTo>
                    <a:pt x="160" y="266"/>
                    <a:pt x="162" y="265"/>
                    <a:pt x="162" y="262"/>
                  </a:cubicBezTo>
                  <a:close/>
                  <a:moveTo>
                    <a:pt x="162" y="161"/>
                  </a:moveTo>
                  <a:cubicBezTo>
                    <a:pt x="162" y="140"/>
                    <a:pt x="162" y="140"/>
                    <a:pt x="162" y="140"/>
                  </a:cubicBezTo>
                  <a:cubicBezTo>
                    <a:pt x="162" y="138"/>
                    <a:pt x="161" y="136"/>
                    <a:pt x="158" y="136"/>
                  </a:cubicBezTo>
                  <a:cubicBezTo>
                    <a:pt x="155" y="136"/>
                    <a:pt x="154" y="138"/>
                    <a:pt x="154" y="140"/>
                  </a:cubicBezTo>
                  <a:cubicBezTo>
                    <a:pt x="154" y="157"/>
                    <a:pt x="154" y="157"/>
                    <a:pt x="154" y="157"/>
                  </a:cubicBezTo>
                  <a:cubicBezTo>
                    <a:pt x="145" y="157"/>
                    <a:pt x="145" y="157"/>
                    <a:pt x="145" y="157"/>
                  </a:cubicBezTo>
                  <a:cubicBezTo>
                    <a:pt x="145" y="100"/>
                    <a:pt x="145" y="100"/>
                    <a:pt x="145" y="100"/>
                  </a:cubicBezTo>
                  <a:cubicBezTo>
                    <a:pt x="125" y="100"/>
                    <a:pt x="125" y="100"/>
                    <a:pt x="125" y="100"/>
                  </a:cubicBezTo>
                  <a:cubicBezTo>
                    <a:pt x="123" y="100"/>
                    <a:pt x="120" y="101"/>
                    <a:pt x="120" y="105"/>
                  </a:cubicBezTo>
                  <a:cubicBezTo>
                    <a:pt x="120" y="107"/>
                    <a:pt x="123" y="109"/>
                    <a:pt x="125" y="109"/>
                  </a:cubicBezTo>
                  <a:cubicBezTo>
                    <a:pt x="137" y="109"/>
                    <a:pt x="137" y="109"/>
                    <a:pt x="137" y="109"/>
                  </a:cubicBezTo>
                  <a:cubicBezTo>
                    <a:pt x="137" y="157"/>
                    <a:pt x="137" y="157"/>
                    <a:pt x="137" y="157"/>
                  </a:cubicBezTo>
                  <a:cubicBezTo>
                    <a:pt x="125" y="157"/>
                    <a:pt x="125" y="157"/>
                    <a:pt x="125" y="157"/>
                  </a:cubicBezTo>
                  <a:cubicBezTo>
                    <a:pt x="123" y="157"/>
                    <a:pt x="120" y="158"/>
                    <a:pt x="120" y="161"/>
                  </a:cubicBezTo>
                  <a:cubicBezTo>
                    <a:pt x="120" y="164"/>
                    <a:pt x="123" y="165"/>
                    <a:pt x="125" y="165"/>
                  </a:cubicBezTo>
                  <a:cubicBezTo>
                    <a:pt x="158" y="165"/>
                    <a:pt x="158" y="165"/>
                    <a:pt x="158" y="165"/>
                  </a:cubicBezTo>
                  <a:cubicBezTo>
                    <a:pt x="160" y="165"/>
                    <a:pt x="162" y="164"/>
                    <a:pt x="162" y="161"/>
                  </a:cubicBezTo>
                  <a:close/>
                  <a:moveTo>
                    <a:pt x="162" y="61"/>
                  </a:moveTo>
                  <a:cubicBezTo>
                    <a:pt x="162" y="40"/>
                    <a:pt x="162" y="40"/>
                    <a:pt x="162" y="40"/>
                  </a:cubicBezTo>
                  <a:cubicBezTo>
                    <a:pt x="162" y="37"/>
                    <a:pt x="161" y="36"/>
                    <a:pt x="158" y="36"/>
                  </a:cubicBezTo>
                  <a:cubicBezTo>
                    <a:pt x="155" y="36"/>
                    <a:pt x="154" y="37"/>
                    <a:pt x="154" y="40"/>
                  </a:cubicBezTo>
                  <a:cubicBezTo>
                    <a:pt x="154" y="56"/>
                    <a:pt x="154" y="56"/>
                    <a:pt x="154" y="56"/>
                  </a:cubicBezTo>
                  <a:cubicBezTo>
                    <a:pt x="145" y="56"/>
                    <a:pt x="145" y="56"/>
                    <a:pt x="145" y="56"/>
                  </a:cubicBezTo>
                  <a:cubicBezTo>
                    <a:pt x="145" y="0"/>
                    <a:pt x="145" y="0"/>
                    <a:pt x="145" y="0"/>
                  </a:cubicBezTo>
                  <a:cubicBezTo>
                    <a:pt x="125" y="0"/>
                    <a:pt x="125" y="0"/>
                    <a:pt x="125" y="0"/>
                  </a:cubicBezTo>
                  <a:cubicBezTo>
                    <a:pt x="123" y="0"/>
                    <a:pt x="120" y="1"/>
                    <a:pt x="120" y="4"/>
                  </a:cubicBezTo>
                  <a:cubicBezTo>
                    <a:pt x="120" y="7"/>
                    <a:pt x="123" y="8"/>
                    <a:pt x="125" y="8"/>
                  </a:cubicBezTo>
                  <a:cubicBezTo>
                    <a:pt x="137" y="8"/>
                    <a:pt x="137" y="8"/>
                    <a:pt x="137" y="8"/>
                  </a:cubicBezTo>
                  <a:cubicBezTo>
                    <a:pt x="137" y="56"/>
                    <a:pt x="137" y="56"/>
                    <a:pt x="137" y="56"/>
                  </a:cubicBezTo>
                  <a:cubicBezTo>
                    <a:pt x="125" y="56"/>
                    <a:pt x="125" y="56"/>
                    <a:pt x="125" y="56"/>
                  </a:cubicBezTo>
                  <a:cubicBezTo>
                    <a:pt x="123" y="56"/>
                    <a:pt x="120" y="58"/>
                    <a:pt x="120" y="61"/>
                  </a:cubicBezTo>
                  <a:cubicBezTo>
                    <a:pt x="120" y="64"/>
                    <a:pt x="123" y="65"/>
                    <a:pt x="125" y="65"/>
                  </a:cubicBezTo>
                  <a:cubicBezTo>
                    <a:pt x="158" y="65"/>
                    <a:pt x="158" y="65"/>
                    <a:pt x="158" y="65"/>
                  </a:cubicBezTo>
                  <a:cubicBezTo>
                    <a:pt x="160" y="65"/>
                    <a:pt x="162" y="64"/>
                    <a:pt x="162" y="61"/>
                  </a:cubicBezTo>
                  <a:close/>
                  <a:moveTo>
                    <a:pt x="101" y="258"/>
                  </a:moveTo>
                  <a:cubicBezTo>
                    <a:pt x="101" y="209"/>
                    <a:pt x="101" y="209"/>
                    <a:pt x="101" y="209"/>
                  </a:cubicBezTo>
                  <a:cubicBezTo>
                    <a:pt x="101" y="205"/>
                    <a:pt x="98" y="201"/>
                    <a:pt x="93" y="201"/>
                  </a:cubicBezTo>
                  <a:cubicBezTo>
                    <a:pt x="68" y="201"/>
                    <a:pt x="68" y="201"/>
                    <a:pt x="68" y="201"/>
                  </a:cubicBezTo>
                  <a:cubicBezTo>
                    <a:pt x="64" y="201"/>
                    <a:pt x="60" y="205"/>
                    <a:pt x="60" y="209"/>
                  </a:cubicBezTo>
                  <a:cubicBezTo>
                    <a:pt x="60" y="258"/>
                    <a:pt x="60" y="258"/>
                    <a:pt x="60" y="258"/>
                  </a:cubicBezTo>
                  <a:cubicBezTo>
                    <a:pt x="60" y="262"/>
                    <a:pt x="64" y="266"/>
                    <a:pt x="68" y="266"/>
                  </a:cubicBezTo>
                  <a:cubicBezTo>
                    <a:pt x="93" y="266"/>
                    <a:pt x="93" y="266"/>
                    <a:pt x="93" y="266"/>
                  </a:cubicBezTo>
                  <a:cubicBezTo>
                    <a:pt x="98" y="266"/>
                    <a:pt x="101" y="262"/>
                    <a:pt x="101" y="258"/>
                  </a:cubicBezTo>
                  <a:close/>
                  <a:moveTo>
                    <a:pt x="93" y="258"/>
                  </a:moveTo>
                  <a:cubicBezTo>
                    <a:pt x="68" y="258"/>
                    <a:pt x="68" y="258"/>
                    <a:pt x="68" y="258"/>
                  </a:cubicBezTo>
                  <a:cubicBezTo>
                    <a:pt x="68" y="209"/>
                    <a:pt x="68" y="209"/>
                    <a:pt x="68" y="209"/>
                  </a:cubicBezTo>
                  <a:cubicBezTo>
                    <a:pt x="93" y="209"/>
                    <a:pt x="93" y="209"/>
                    <a:pt x="93" y="209"/>
                  </a:cubicBezTo>
                  <a:lnTo>
                    <a:pt x="93" y="258"/>
                  </a:lnTo>
                  <a:close/>
                  <a:moveTo>
                    <a:pt x="101" y="157"/>
                  </a:moveTo>
                  <a:cubicBezTo>
                    <a:pt x="101" y="109"/>
                    <a:pt x="101" y="109"/>
                    <a:pt x="101" y="109"/>
                  </a:cubicBezTo>
                  <a:cubicBezTo>
                    <a:pt x="101" y="104"/>
                    <a:pt x="98" y="100"/>
                    <a:pt x="93" y="100"/>
                  </a:cubicBezTo>
                  <a:cubicBezTo>
                    <a:pt x="68" y="100"/>
                    <a:pt x="68" y="100"/>
                    <a:pt x="68" y="100"/>
                  </a:cubicBezTo>
                  <a:cubicBezTo>
                    <a:pt x="64" y="100"/>
                    <a:pt x="60" y="104"/>
                    <a:pt x="60" y="109"/>
                  </a:cubicBezTo>
                  <a:cubicBezTo>
                    <a:pt x="60" y="157"/>
                    <a:pt x="60" y="157"/>
                    <a:pt x="60" y="157"/>
                  </a:cubicBezTo>
                  <a:cubicBezTo>
                    <a:pt x="60" y="162"/>
                    <a:pt x="64" y="165"/>
                    <a:pt x="68" y="165"/>
                  </a:cubicBezTo>
                  <a:cubicBezTo>
                    <a:pt x="93" y="165"/>
                    <a:pt x="93" y="165"/>
                    <a:pt x="93" y="165"/>
                  </a:cubicBezTo>
                  <a:cubicBezTo>
                    <a:pt x="98" y="165"/>
                    <a:pt x="101" y="162"/>
                    <a:pt x="101" y="157"/>
                  </a:cubicBezTo>
                  <a:close/>
                  <a:moveTo>
                    <a:pt x="93" y="157"/>
                  </a:moveTo>
                  <a:cubicBezTo>
                    <a:pt x="68" y="157"/>
                    <a:pt x="68" y="157"/>
                    <a:pt x="68" y="157"/>
                  </a:cubicBezTo>
                  <a:cubicBezTo>
                    <a:pt x="68" y="109"/>
                    <a:pt x="68" y="109"/>
                    <a:pt x="68" y="109"/>
                  </a:cubicBezTo>
                  <a:cubicBezTo>
                    <a:pt x="93" y="109"/>
                    <a:pt x="93" y="109"/>
                    <a:pt x="93" y="109"/>
                  </a:cubicBezTo>
                  <a:lnTo>
                    <a:pt x="93" y="157"/>
                  </a:lnTo>
                  <a:close/>
                  <a:moveTo>
                    <a:pt x="101" y="56"/>
                  </a:moveTo>
                  <a:cubicBezTo>
                    <a:pt x="101" y="8"/>
                    <a:pt x="101" y="8"/>
                    <a:pt x="101" y="8"/>
                  </a:cubicBezTo>
                  <a:cubicBezTo>
                    <a:pt x="101" y="4"/>
                    <a:pt x="98" y="0"/>
                    <a:pt x="93" y="0"/>
                  </a:cubicBezTo>
                  <a:cubicBezTo>
                    <a:pt x="68" y="0"/>
                    <a:pt x="68" y="0"/>
                    <a:pt x="68" y="0"/>
                  </a:cubicBezTo>
                  <a:cubicBezTo>
                    <a:pt x="64" y="0"/>
                    <a:pt x="60" y="4"/>
                    <a:pt x="60" y="8"/>
                  </a:cubicBezTo>
                  <a:cubicBezTo>
                    <a:pt x="60" y="56"/>
                    <a:pt x="60" y="56"/>
                    <a:pt x="60" y="56"/>
                  </a:cubicBezTo>
                  <a:cubicBezTo>
                    <a:pt x="60" y="61"/>
                    <a:pt x="64" y="65"/>
                    <a:pt x="68" y="65"/>
                  </a:cubicBezTo>
                  <a:cubicBezTo>
                    <a:pt x="93" y="65"/>
                    <a:pt x="93" y="65"/>
                    <a:pt x="93" y="65"/>
                  </a:cubicBezTo>
                  <a:cubicBezTo>
                    <a:pt x="98" y="65"/>
                    <a:pt x="101" y="61"/>
                    <a:pt x="101" y="56"/>
                  </a:cubicBezTo>
                  <a:close/>
                  <a:moveTo>
                    <a:pt x="93" y="56"/>
                  </a:moveTo>
                  <a:cubicBezTo>
                    <a:pt x="68" y="56"/>
                    <a:pt x="68" y="56"/>
                    <a:pt x="68" y="56"/>
                  </a:cubicBezTo>
                  <a:cubicBezTo>
                    <a:pt x="68" y="8"/>
                    <a:pt x="68" y="8"/>
                    <a:pt x="68" y="8"/>
                  </a:cubicBezTo>
                  <a:cubicBezTo>
                    <a:pt x="93" y="8"/>
                    <a:pt x="93" y="8"/>
                    <a:pt x="93" y="8"/>
                  </a:cubicBezTo>
                  <a:lnTo>
                    <a:pt x="93" y="56"/>
                  </a:lnTo>
                  <a:close/>
                  <a:moveTo>
                    <a:pt x="41" y="262"/>
                  </a:moveTo>
                  <a:cubicBezTo>
                    <a:pt x="41" y="240"/>
                    <a:pt x="41" y="240"/>
                    <a:pt x="41" y="240"/>
                  </a:cubicBezTo>
                  <a:cubicBezTo>
                    <a:pt x="41" y="239"/>
                    <a:pt x="40" y="237"/>
                    <a:pt x="37" y="237"/>
                  </a:cubicBezTo>
                  <a:cubicBezTo>
                    <a:pt x="33" y="237"/>
                    <a:pt x="33" y="239"/>
                    <a:pt x="33" y="240"/>
                  </a:cubicBezTo>
                  <a:cubicBezTo>
                    <a:pt x="33" y="258"/>
                    <a:pt x="33" y="258"/>
                    <a:pt x="33" y="258"/>
                  </a:cubicBezTo>
                  <a:cubicBezTo>
                    <a:pt x="25" y="258"/>
                    <a:pt x="25" y="258"/>
                    <a:pt x="25" y="258"/>
                  </a:cubicBezTo>
                  <a:cubicBezTo>
                    <a:pt x="25" y="201"/>
                    <a:pt x="25" y="201"/>
                    <a:pt x="25" y="201"/>
                  </a:cubicBezTo>
                  <a:cubicBezTo>
                    <a:pt x="4" y="201"/>
                    <a:pt x="4" y="201"/>
                    <a:pt x="4" y="201"/>
                  </a:cubicBezTo>
                  <a:cubicBezTo>
                    <a:pt x="1" y="201"/>
                    <a:pt x="0" y="202"/>
                    <a:pt x="0" y="205"/>
                  </a:cubicBezTo>
                  <a:cubicBezTo>
                    <a:pt x="0" y="208"/>
                    <a:pt x="1" y="209"/>
                    <a:pt x="4" y="209"/>
                  </a:cubicBezTo>
                  <a:cubicBezTo>
                    <a:pt x="16" y="209"/>
                    <a:pt x="16" y="209"/>
                    <a:pt x="16" y="209"/>
                  </a:cubicBezTo>
                  <a:cubicBezTo>
                    <a:pt x="16" y="258"/>
                    <a:pt x="16" y="258"/>
                    <a:pt x="16" y="258"/>
                  </a:cubicBezTo>
                  <a:cubicBezTo>
                    <a:pt x="4" y="258"/>
                    <a:pt x="4" y="258"/>
                    <a:pt x="4" y="258"/>
                  </a:cubicBezTo>
                  <a:cubicBezTo>
                    <a:pt x="1" y="258"/>
                    <a:pt x="0" y="259"/>
                    <a:pt x="0" y="262"/>
                  </a:cubicBezTo>
                  <a:cubicBezTo>
                    <a:pt x="0" y="265"/>
                    <a:pt x="1" y="266"/>
                    <a:pt x="4" y="266"/>
                  </a:cubicBezTo>
                  <a:cubicBezTo>
                    <a:pt x="37" y="266"/>
                    <a:pt x="37" y="266"/>
                    <a:pt x="37" y="266"/>
                  </a:cubicBezTo>
                  <a:cubicBezTo>
                    <a:pt x="39" y="266"/>
                    <a:pt x="41" y="265"/>
                    <a:pt x="41" y="262"/>
                  </a:cubicBezTo>
                  <a:close/>
                  <a:moveTo>
                    <a:pt x="41" y="157"/>
                  </a:moveTo>
                  <a:cubicBezTo>
                    <a:pt x="41" y="109"/>
                    <a:pt x="41" y="109"/>
                    <a:pt x="41" y="109"/>
                  </a:cubicBezTo>
                  <a:cubicBezTo>
                    <a:pt x="41" y="104"/>
                    <a:pt x="37" y="100"/>
                    <a:pt x="33" y="100"/>
                  </a:cubicBezTo>
                  <a:cubicBezTo>
                    <a:pt x="7" y="100"/>
                    <a:pt x="7" y="100"/>
                    <a:pt x="7" y="100"/>
                  </a:cubicBezTo>
                  <a:cubicBezTo>
                    <a:pt x="3" y="100"/>
                    <a:pt x="0" y="104"/>
                    <a:pt x="0" y="109"/>
                  </a:cubicBezTo>
                  <a:cubicBezTo>
                    <a:pt x="0" y="157"/>
                    <a:pt x="0" y="157"/>
                    <a:pt x="0" y="157"/>
                  </a:cubicBezTo>
                  <a:cubicBezTo>
                    <a:pt x="0" y="162"/>
                    <a:pt x="3" y="165"/>
                    <a:pt x="7" y="165"/>
                  </a:cubicBezTo>
                  <a:cubicBezTo>
                    <a:pt x="33" y="165"/>
                    <a:pt x="33" y="165"/>
                    <a:pt x="33" y="165"/>
                  </a:cubicBezTo>
                  <a:cubicBezTo>
                    <a:pt x="37" y="165"/>
                    <a:pt x="41" y="162"/>
                    <a:pt x="41" y="157"/>
                  </a:cubicBezTo>
                  <a:close/>
                  <a:moveTo>
                    <a:pt x="33" y="157"/>
                  </a:moveTo>
                  <a:cubicBezTo>
                    <a:pt x="7" y="157"/>
                    <a:pt x="7" y="157"/>
                    <a:pt x="7" y="157"/>
                  </a:cubicBezTo>
                  <a:cubicBezTo>
                    <a:pt x="7" y="109"/>
                    <a:pt x="7" y="109"/>
                    <a:pt x="7" y="109"/>
                  </a:cubicBezTo>
                  <a:cubicBezTo>
                    <a:pt x="33" y="109"/>
                    <a:pt x="33" y="109"/>
                    <a:pt x="33" y="109"/>
                  </a:cubicBezTo>
                  <a:lnTo>
                    <a:pt x="33" y="157"/>
                  </a:lnTo>
                  <a:close/>
                  <a:moveTo>
                    <a:pt x="41" y="61"/>
                  </a:moveTo>
                  <a:cubicBezTo>
                    <a:pt x="41" y="40"/>
                    <a:pt x="41" y="40"/>
                    <a:pt x="41" y="40"/>
                  </a:cubicBezTo>
                  <a:cubicBezTo>
                    <a:pt x="41" y="37"/>
                    <a:pt x="40" y="36"/>
                    <a:pt x="37" y="36"/>
                  </a:cubicBezTo>
                  <a:cubicBezTo>
                    <a:pt x="33" y="36"/>
                    <a:pt x="33" y="37"/>
                    <a:pt x="33" y="40"/>
                  </a:cubicBezTo>
                  <a:cubicBezTo>
                    <a:pt x="33" y="56"/>
                    <a:pt x="33" y="56"/>
                    <a:pt x="33" y="56"/>
                  </a:cubicBezTo>
                  <a:cubicBezTo>
                    <a:pt x="25" y="56"/>
                    <a:pt x="25" y="56"/>
                    <a:pt x="25" y="56"/>
                  </a:cubicBezTo>
                  <a:cubicBezTo>
                    <a:pt x="25" y="0"/>
                    <a:pt x="25" y="0"/>
                    <a:pt x="25" y="0"/>
                  </a:cubicBezTo>
                  <a:cubicBezTo>
                    <a:pt x="4" y="0"/>
                    <a:pt x="4" y="0"/>
                    <a:pt x="4" y="0"/>
                  </a:cubicBezTo>
                  <a:cubicBezTo>
                    <a:pt x="1" y="0"/>
                    <a:pt x="0" y="1"/>
                    <a:pt x="0" y="4"/>
                  </a:cubicBezTo>
                  <a:cubicBezTo>
                    <a:pt x="0" y="7"/>
                    <a:pt x="1" y="8"/>
                    <a:pt x="4" y="8"/>
                  </a:cubicBezTo>
                  <a:cubicBezTo>
                    <a:pt x="16" y="8"/>
                    <a:pt x="16" y="8"/>
                    <a:pt x="16" y="8"/>
                  </a:cubicBezTo>
                  <a:cubicBezTo>
                    <a:pt x="16" y="56"/>
                    <a:pt x="16" y="56"/>
                    <a:pt x="16" y="56"/>
                  </a:cubicBezTo>
                  <a:cubicBezTo>
                    <a:pt x="4" y="56"/>
                    <a:pt x="4" y="56"/>
                    <a:pt x="4" y="56"/>
                  </a:cubicBezTo>
                  <a:cubicBezTo>
                    <a:pt x="1" y="56"/>
                    <a:pt x="0" y="58"/>
                    <a:pt x="0" y="61"/>
                  </a:cubicBezTo>
                  <a:cubicBezTo>
                    <a:pt x="0" y="64"/>
                    <a:pt x="1" y="65"/>
                    <a:pt x="4" y="65"/>
                  </a:cubicBezTo>
                  <a:cubicBezTo>
                    <a:pt x="37" y="65"/>
                    <a:pt x="37" y="65"/>
                    <a:pt x="37" y="65"/>
                  </a:cubicBezTo>
                  <a:cubicBezTo>
                    <a:pt x="39" y="65"/>
                    <a:pt x="41" y="64"/>
                    <a:pt x="41" y="6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39566320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pos="3427">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8" y="1212850"/>
            <a:ext cx="11888787" cy="2308324"/>
          </a:xfrm>
        </p:spPr>
        <p:txBody>
          <a:bodyPr>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1757024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dirty="0"/>
              <a:t>Click to edit Master title style</a:t>
            </a:r>
          </a:p>
        </p:txBody>
      </p:sp>
      <p:sp>
        <p:nvSpPr>
          <p:cNvPr id="3" name="Text Placeholder 2"/>
          <p:cNvSpPr>
            <a:spLocks noGrp="1"/>
          </p:cNvSpPr>
          <p:nvPr>
            <p:ph type="body" sz="quarter" idx="10"/>
          </p:nvPr>
        </p:nvSpPr>
        <p:spPr>
          <a:xfrm>
            <a:off x="274702" y="1211287"/>
            <a:ext cx="11888787" cy="5484813"/>
          </a:xfrm>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712321570"/>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dirty="0"/>
              <a:t>Click to edit Master text styles</a:t>
            </a:r>
          </a:p>
          <a:p>
            <a:pPr marL="712788" marR="0" lvl="1" indent="-457200" algn="l" defTabSz="932742" rtl="0" eaLnBrk="1" fontAlgn="auto" latinLnBrk="0" hangingPunct="1">
              <a:lnSpc>
                <a:spcPct val="90000"/>
              </a:lnSpc>
              <a:spcBef>
                <a:spcPct val="20000"/>
              </a:spcBef>
              <a:spcAft>
                <a:spcPts val="0"/>
              </a:spcAft>
              <a:buClrTx/>
              <a:buSzPct val="90000"/>
              <a:tabLst/>
            </a:pPr>
            <a:r>
              <a:rPr lang="en-US" dirty="0"/>
              <a:t>Second level</a:t>
            </a:r>
          </a:p>
          <a:p>
            <a:pPr marL="908050" marR="0" lvl="2" indent="-457200" algn="l" defTabSz="932742" rtl="0" eaLnBrk="1" fontAlgn="auto" latinLnBrk="0" hangingPunct="1">
              <a:lnSpc>
                <a:spcPct val="90000"/>
              </a:lnSpc>
              <a:spcBef>
                <a:spcPct val="20000"/>
              </a:spcBef>
              <a:spcAft>
                <a:spcPts val="0"/>
              </a:spcAft>
              <a:buClrTx/>
              <a:buSzPct val="90000"/>
              <a:tabLst/>
            </a:pPr>
            <a:r>
              <a:rPr lang="en-US" dirty="0"/>
              <a:t>Third level</a:t>
            </a:r>
          </a:p>
          <a:p>
            <a:pPr marL="1109662" marR="0" lvl="3" indent="-457200" algn="l" defTabSz="932742" rtl="0" eaLnBrk="1" fontAlgn="auto" latinLnBrk="0" hangingPunct="1">
              <a:lnSpc>
                <a:spcPct val="90000"/>
              </a:lnSpc>
              <a:spcBef>
                <a:spcPct val="20000"/>
              </a:spcBef>
              <a:spcAft>
                <a:spcPts val="0"/>
              </a:spcAft>
              <a:buClrTx/>
              <a:buSzPct val="90000"/>
              <a:tabLst/>
            </a:pPr>
            <a:r>
              <a:rPr lang="en-US" dirty="0"/>
              <a:t>Fourth level</a:t>
            </a:r>
          </a:p>
          <a:p>
            <a:pPr marL="1311275" marR="0" lvl="4" indent="-457200" algn="l" defTabSz="932742" rtl="0" eaLnBrk="1" fontAlgn="auto" latinLnBrk="0" hangingPunct="1">
              <a:lnSpc>
                <a:spcPct val="90000"/>
              </a:lnSpc>
              <a:spcBef>
                <a:spcPct val="20000"/>
              </a:spcBef>
              <a:spcAft>
                <a:spcPts val="0"/>
              </a:spcAft>
              <a:buClrTx/>
              <a:buSzPct val="90000"/>
              <a:tabLst/>
            </a:pPr>
            <a:r>
              <a:rPr lang="en-US" dirty="0"/>
              <a:t>Fifth level</a:t>
            </a:r>
          </a:p>
        </p:txBody>
      </p:sp>
    </p:spTree>
    <p:extLst>
      <p:ext uri="{BB962C8B-B14F-4D97-AF65-F5344CB8AC3E}">
        <p14:creationId xmlns:p14="http://schemas.microsoft.com/office/powerpoint/2010/main" val="1954530601"/>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dirty="0"/>
              <a:t>Click to edit Master text styles</a:t>
            </a:r>
          </a:p>
          <a:p>
            <a:pPr marL="427038" marR="0" lvl="1" indent="-17145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Second level</a:t>
            </a:r>
          </a:p>
          <a:p>
            <a:pPr marL="639763" marR="0" lvl="2" indent="-1889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Third level</a:t>
            </a:r>
          </a:p>
          <a:p>
            <a:pPr marL="828675" marR="0" lvl="3" indent="-17621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Fourth level</a:t>
            </a:r>
          </a:p>
          <a:p>
            <a:pPr marL="1023938" marR="0" lvl="4" indent="-169863"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pPr>
            <a:r>
              <a:rPr lang="en-US" dirty="0"/>
              <a:t>Fifth level</a:t>
            </a:r>
          </a:p>
        </p:txBody>
      </p:sp>
    </p:spTree>
    <p:extLst>
      <p:ext uri="{BB962C8B-B14F-4D97-AF65-F5344CB8AC3E}">
        <p14:creationId xmlns:p14="http://schemas.microsoft.com/office/powerpoint/2010/main" val="679650135"/>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8102778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7962452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sz="quarter" idx="10"/>
          </p:nvPr>
        </p:nvSpPr>
        <p:spPr>
          <a:xfrm>
            <a:off x="274702" y="1211287"/>
            <a:ext cx="11888787" cy="54848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03268474"/>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125677"/>
            <a:ext cx="10056812" cy="1181862"/>
          </a:xfrm>
          <a:noFill/>
        </p:spPr>
        <p:txBody>
          <a:bodyPr tIns="91440" bIns="91440" anchor="t" anchorCtr="0">
            <a:spAutoFit/>
          </a:bodyPr>
          <a:lstStyle>
            <a:lvl1pPr>
              <a:defRPr lang="en-US" sz="7200" b="0" kern="1200" cap="none" spc="-100"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dirty="0"/>
              <a:t>Video title</a:t>
            </a:r>
          </a:p>
        </p:txBody>
      </p:sp>
    </p:spTree>
    <p:extLst>
      <p:ext uri="{BB962C8B-B14F-4D97-AF65-F5344CB8AC3E}">
        <p14:creationId xmlns:p14="http://schemas.microsoft.com/office/powerpoint/2010/main" val="340507604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2574406291"/>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62"/>
            <a:ext cx="11887200" cy="1181862"/>
          </a:xfrm>
          <a:noFill/>
        </p:spPr>
        <p:txBody>
          <a:bodyPr tIns="91440" bIns="91440" anchor="t" anchorCtr="0">
            <a:spAutoFit/>
          </a:bodyPr>
          <a:lstStyle>
            <a:lvl1pPr>
              <a:defRPr sz="7200" spc="-100" baseline="0">
                <a:gradFill>
                  <a:gsLst>
                    <a:gs pos="100000">
                      <a:schemeClr val="tx1"/>
                    </a:gs>
                    <a:gs pos="0">
                      <a:schemeClr val="tx1"/>
                    </a:gs>
                  </a:gsLst>
                  <a:lin ang="5400000" scaled="0"/>
                </a:gradFill>
              </a:defRPr>
            </a:lvl1pPr>
          </a:lstStyle>
          <a:p>
            <a:r>
              <a:rPr lang="en-US" dirty="0"/>
              <a:t>Section title</a:t>
            </a:r>
          </a:p>
        </p:txBody>
      </p:sp>
    </p:spTree>
    <p:extLst>
      <p:ext uri="{BB962C8B-B14F-4D97-AF65-F5344CB8AC3E}">
        <p14:creationId xmlns:p14="http://schemas.microsoft.com/office/powerpoint/2010/main" val="10074542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Square Right Photo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9" y="2740132"/>
            <a:ext cx="4892040" cy="1514261"/>
          </a:xfrm>
        </p:spPr>
        <p:txBody>
          <a:bodyPr wrap="square" anchor="ctr">
            <a:spAutoFit/>
          </a:bodyPr>
          <a:lstStyle>
            <a:lvl1pPr>
              <a:defRPr sz="4800" baseline="0">
                <a:gradFill>
                  <a:gsLst>
                    <a:gs pos="1250">
                      <a:schemeClr val="tx1"/>
                    </a:gs>
                    <a:gs pos="100000">
                      <a:schemeClr val="tx1"/>
                    </a:gs>
                  </a:gsLst>
                  <a:lin ang="5400000" scaled="0"/>
                </a:gradFill>
              </a:defRPr>
            </a:lvl1pPr>
          </a:lstStyle>
          <a:p>
            <a:r>
              <a:rPr lang="en-US" dirty="0"/>
              <a:t>Square photo layout</a:t>
            </a:r>
          </a:p>
        </p:txBody>
      </p:sp>
      <p:sp>
        <p:nvSpPr>
          <p:cNvPr id="6" name="Picture Placeholder 4"/>
          <p:cNvSpPr>
            <a:spLocks noGrp="1" noChangeAspect="1"/>
          </p:cNvSpPr>
          <p:nvPr>
            <p:ph type="pic" sz="quarter" idx="10"/>
          </p:nvPr>
        </p:nvSpPr>
        <p:spPr bwMode="ltGray">
          <a:xfrm>
            <a:off x="5441315" y="0"/>
            <a:ext cx="6995160" cy="6992587"/>
          </a:xfrm>
          <a:prstGeom prst="rect">
            <a:avLst/>
          </a:prstGeom>
          <a:blipFill>
            <a:blip r:embed="rId2"/>
            <a:stretch>
              <a:fillRect/>
            </a:stretch>
          </a:blipFill>
        </p:spPr>
        <p:txBody>
          <a:bodyPr tIns="548640" anchor="ctr" anchorCtr="0">
            <a:noAutofit/>
          </a:bodyPr>
          <a:lstStyle>
            <a:lvl1pPr marL="0" indent="0" algn="ctr">
              <a:buNone/>
              <a:defRPr sz="1600" b="1" cap="none" baseline="0">
                <a:gradFill>
                  <a:gsLst>
                    <a:gs pos="0">
                      <a:srgbClr val="FFFFFF"/>
                    </a:gs>
                    <a:gs pos="27000">
                      <a:srgbClr val="FFFFFF"/>
                    </a:gs>
                  </a:gsLst>
                  <a:lin ang="5400000" scaled="0"/>
                </a:gradFill>
                <a:latin typeface="+mn-lt"/>
              </a:defRPr>
            </a:lvl1pPr>
          </a:lstStyle>
          <a:p>
            <a:r>
              <a:rPr lang="en-US" dirty="0"/>
              <a:t>Click icon to add picture</a:t>
            </a:r>
          </a:p>
        </p:txBody>
      </p:sp>
    </p:spTree>
    <p:extLst>
      <p:ext uri="{BB962C8B-B14F-4D97-AF65-F5344CB8AC3E}">
        <p14:creationId xmlns:p14="http://schemas.microsoft.com/office/powerpoint/2010/main" val="2667155633"/>
      </p:ext>
    </p:extLst>
  </p:cSld>
  <p:clrMapOvr>
    <a:masterClrMapping/>
  </p:clrMapOvr>
  <p:transition>
    <p:fade/>
  </p:transition>
  <p:extLst>
    <p:ext uri="{DCECCB84-F9BA-43D5-87BE-67443E8EF086}">
      <p15:sldGuideLst xmlns:p15="http://schemas.microsoft.com/office/powerpoint/2012/main">
        <p15:guide id="1" pos="3427">
          <p15:clr>
            <a:srgbClr val="FBAE4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356420015"/>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31205857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dirty="0"/>
              <a:t>Slide for developer code</a:t>
            </a:r>
          </a:p>
        </p:txBody>
      </p:sp>
      <p:sp>
        <p:nvSpPr>
          <p:cNvPr id="3" name="Rectangle 2"/>
          <p:cNvSpPr/>
          <p:nvPr userDrawn="1"/>
        </p:nvSpPr>
        <p:spPr bwMode="hidden">
          <a:xfrm>
            <a:off x="1" y="1212849"/>
            <a:ext cx="12436475" cy="5781676"/>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6639" tIns="46639" rIns="46639" bIns="46639"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dirty="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74638" y="1221157"/>
            <a:ext cx="11887199" cy="1995931"/>
          </a:xfrm>
        </p:spPr>
        <p:txBody>
          <a:bodyPr/>
          <a:lstStyle>
            <a:lvl1pPr marL="0" indent="0">
              <a:buNone/>
              <a:defRPr sz="3300">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1pPr>
            <a:lvl2pPr marL="34655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2pPr>
            <a:lvl3pPr marL="58460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3pPr>
            <a:lvl4pPr marL="814563"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4pPr>
            <a:lvl5pPr marL="1050997" indent="0">
              <a:buNone/>
              <a:defRPr>
                <a:gradFill>
                  <a:gsLst>
                    <a:gs pos="8718">
                      <a:srgbClr val="353535"/>
                    </a:gs>
                    <a:gs pos="34000">
                      <a:srgbClr val="353535"/>
                    </a:gs>
                  </a:gsLst>
                  <a:lin ang="5400000" scaled="0"/>
                </a:gradFill>
                <a:latin typeface="Consolas" panose="020B0609020204030204" pitchFamily="49" charset="0"/>
                <a:cs typeface="Consolas" panose="020B0609020204030204" pitchFamily="49"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61737675"/>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Closing logo slide">
    <p:bg>
      <p:bgPr>
        <a:solidFill>
          <a:schemeClr val="accent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74639" y="6220609"/>
            <a:ext cx="4572000" cy="477054"/>
          </a:xfrm>
          <a:prstGeom prst="rect">
            <a:avLst/>
          </a:prstGeom>
          <a:noFill/>
          <a:ln w="12700">
            <a:noFill/>
            <a:miter lim="800000"/>
            <a:headEnd type="none" w="sm" len="sm"/>
            <a:tailEnd type="none" w="sm" len="sm"/>
          </a:ln>
          <a:effectLst/>
        </p:spPr>
        <p:txBody>
          <a:bodyPr vert="horz" wrap="square" lIns="182880" tIns="182880" rIns="182880" bIns="182880" numCol="1" anchor="t" anchorCtr="0" compatLnSpc="1">
            <a:prstTxWarp prst="textNoShape">
              <a:avLst/>
            </a:prstTxWarp>
            <a:spAutoFit/>
          </a:bodyPr>
          <a:lstStyle/>
          <a:p>
            <a:pPr defTabSz="932290" eaLnBrk="0" hangingPunct="0"/>
            <a:r>
              <a:rPr lang="en-US" sz="700" dirty="0">
                <a:gradFill>
                  <a:gsLst>
                    <a:gs pos="0">
                      <a:schemeClr val="tx1"/>
                    </a:gs>
                    <a:gs pos="100000">
                      <a:schemeClr val="tx1"/>
                    </a:gs>
                  </a:gsLst>
                  <a:lin ang="5400000" scaled="0"/>
                </a:gradFill>
                <a:cs typeface="Segoe UI" pitchFamily="34" charset="0"/>
              </a:rPr>
              <a:t>© Copyright Microsoft Corporation. All rights reserved. </a:t>
            </a:r>
          </a:p>
        </p:txBody>
      </p:sp>
      <p:pic>
        <p:nvPicPr>
          <p:cNvPr id="8" name="Picture 7"/>
          <p:cNvPicPr>
            <a:picLocks noChangeAspect="1"/>
          </p:cNvPicPr>
          <p:nvPr userDrawn="1"/>
        </p:nvPicPr>
        <p:blipFill>
          <a:blip r:embed="rId2"/>
          <a:stretch>
            <a:fillRect/>
          </a:stretch>
        </p:blipFill>
        <p:spPr bwMode="black">
          <a:xfrm>
            <a:off x="457200" y="481082"/>
            <a:ext cx="1483418" cy="310896"/>
          </a:xfrm>
          <a:prstGeom prst="rect">
            <a:avLst/>
          </a:prstGeom>
        </p:spPr>
      </p:pic>
    </p:spTree>
    <p:extLst>
      <p:ext uri="{BB962C8B-B14F-4D97-AF65-F5344CB8AC3E}">
        <p14:creationId xmlns:p14="http://schemas.microsoft.com/office/powerpoint/2010/main" val="408761204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74638" y="1212850"/>
            <a:ext cx="11887200" cy="2443746"/>
          </a:xfrm>
          <a:prstGeom prst="rect">
            <a:avLst/>
          </a:prstGeom>
        </p:spPr>
        <p:txBody>
          <a:bodyPr/>
          <a:lstStyle>
            <a:lvl1pPr marL="290513" indent="-290513">
              <a:buClr>
                <a:schemeClr val="tx1"/>
              </a:buClr>
              <a:buSzPct val="90000"/>
              <a:buFont typeface="Arial" pitchFamily="34" charset="0"/>
              <a:buChar char="•"/>
              <a:defRPr sz="360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71500" indent="-280988">
              <a:buClr>
                <a:schemeClr val="tx1"/>
              </a:buClr>
              <a:buSzPct val="90000"/>
              <a:buFont typeface="Arial" pitchFamily="34" charset="0"/>
              <a:buChar char="•"/>
              <a:defRPr sz="3200">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62013" indent="-290513">
              <a:buClr>
                <a:schemeClr val="tx1"/>
              </a:buClr>
              <a:buSzPct val="90000"/>
              <a:buFont typeface="Arial" pitchFamily="34" charset="0"/>
              <a:buChar char="•"/>
              <a:defRPr sz="2800">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90613" indent="-228600">
              <a:buClr>
                <a:schemeClr val="tx1"/>
              </a:buClr>
              <a:buSzPct val="90000"/>
              <a:buFont typeface="Arial" pitchFamily="34" charset="0"/>
              <a:buChar char="•"/>
              <a:defRPr sz="2400">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319213" indent="-228600">
              <a:buClr>
                <a:schemeClr val="tx1"/>
              </a:buClr>
              <a:buSzPct val="90000"/>
              <a:buFont typeface="Arial" pitchFamily="34" charset="0"/>
              <a:buChar char="•"/>
              <a:defRPr sz="2000">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6363076"/>
            <a:ext cx="12436476" cy="631450"/>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700" spc="-51"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dirty="0"/>
              <a:t>Click to edit Master title style</a:t>
            </a:r>
          </a:p>
        </p:txBody>
      </p:sp>
    </p:spTree>
    <p:extLst>
      <p:ext uri="{BB962C8B-B14F-4D97-AF65-F5344CB8AC3E}">
        <p14:creationId xmlns:p14="http://schemas.microsoft.com/office/powerpoint/2010/main" val="147724681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Walk-in">
    <p:bg bwMode="gray">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B75A0920-A5C0-44B4-805C-2A21395BDE60}"/>
              </a:ext>
            </a:extLst>
          </p:cNvPr>
          <p:cNvPicPr>
            <a:picLocks noChangeAspect="1"/>
          </p:cNvPicPr>
          <p:nvPr userDrawn="1"/>
        </p:nvPicPr>
        <p:blipFill>
          <a:blip r:embed="rId2"/>
          <a:stretch>
            <a:fillRect/>
          </a:stretch>
        </p:blipFill>
        <p:spPr bwMode="white">
          <a:xfrm>
            <a:off x="595915" y="597450"/>
            <a:ext cx="1393641" cy="298433"/>
          </a:xfrm>
          <a:prstGeom prst="rect">
            <a:avLst/>
          </a:prstGeom>
        </p:spPr>
      </p:pic>
      <p:sp>
        <p:nvSpPr>
          <p:cNvPr id="9" name="Freeform 5" descr="Microsoft Ready event logo">
            <a:extLst>
              <a:ext uri="{FF2B5EF4-FFF2-40B4-BE49-F238E27FC236}">
                <a16:creationId xmlns:a16="http://schemas.microsoft.com/office/drawing/2014/main" id="{E3AD54F9-2268-42B8-9B71-49978DE1E17F}"/>
              </a:ext>
            </a:extLst>
          </p:cNvPr>
          <p:cNvSpPr>
            <a:spLocks noEditPoints="1"/>
          </p:cNvSpPr>
          <p:nvPr userDrawn="1"/>
        </p:nvSpPr>
        <p:spPr bwMode="white">
          <a:xfrm>
            <a:off x="611461" y="2971302"/>
            <a:ext cx="2848537" cy="1436333"/>
          </a:xfrm>
          <a:custGeom>
            <a:avLst/>
            <a:gdLst>
              <a:gd name="T0" fmla="*/ 507 w 3255"/>
              <a:gd name="T1" fmla="*/ 189 h 1645"/>
              <a:gd name="T2" fmla="*/ 84 w 3255"/>
              <a:gd name="T3" fmla="*/ 126 h 1645"/>
              <a:gd name="T4" fmla="*/ 0 w 3255"/>
              <a:gd name="T5" fmla="*/ 42 h 1645"/>
              <a:gd name="T6" fmla="*/ 336 w 3255"/>
              <a:gd name="T7" fmla="*/ 398 h 1645"/>
              <a:gd name="T8" fmla="*/ 809 w 3255"/>
              <a:gd name="T9" fmla="*/ 61 h 1645"/>
              <a:gd name="T10" fmla="*/ 713 w 3255"/>
              <a:gd name="T11" fmla="*/ 22 h 1645"/>
              <a:gd name="T12" fmla="*/ 706 w 3255"/>
              <a:gd name="T13" fmla="*/ 203 h 1645"/>
              <a:gd name="T14" fmla="*/ 1067 w 3255"/>
              <a:gd name="T15" fmla="*/ 617 h 1645"/>
              <a:gd name="T16" fmla="*/ 969 w 3255"/>
              <a:gd name="T17" fmla="*/ 221 h 1645"/>
              <a:gd name="T18" fmla="*/ 1089 w 3255"/>
              <a:gd name="T19" fmla="*/ 268 h 1645"/>
              <a:gd name="T20" fmla="*/ 1134 w 3255"/>
              <a:gd name="T21" fmla="*/ 534 h 1645"/>
              <a:gd name="T22" fmla="*/ 1448 w 3255"/>
              <a:gd name="T23" fmla="*/ 278 h 1645"/>
              <a:gd name="T24" fmla="*/ 1269 w 3255"/>
              <a:gd name="T25" fmla="*/ 203 h 1645"/>
              <a:gd name="T26" fmla="*/ 1465 w 3255"/>
              <a:gd name="T27" fmla="*/ 196 h 1645"/>
              <a:gd name="T28" fmla="*/ 1736 w 3255"/>
              <a:gd name="T29" fmla="*/ 617 h 1645"/>
              <a:gd name="T30" fmla="*/ 1893 w 3255"/>
              <a:gd name="T31" fmla="*/ 249 h 1645"/>
              <a:gd name="T32" fmla="*/ 1656 w 3255"/>
              <a:gd name="T33" fmla="*/ 304 h 1645"/>
              <a:gd name="T34" fmla="*/ 1852 w 3255"/>
              <a:gd name="T35" fmla="*/ 405 h 1645"/>
              <a:gd name="T36" fmla="*/ 1991 w 3255"/>
              <a:gd name="T37" fmla="*/ 595 h 1645"/>
              <a:gd name="T38" fmla="*/ 2159 w 3255"/>
              <a:gd name="T39" fmla="*/ 478 h 1645"/>
              <a:gd name="T40" fmla="*/ 1991 w 3255"/>
              <a:gd name="T41" fmla="*/ 317 h 1645"/>
              <a:gd name="T42" fmla="*/ 2236 w 3255"/>
              <a:gd name="T43" fmla="*/ 293 h 1645"/>
              <a:gd name="T44" fmla="*/ 2096 w 3255"/>
              <a:gd name="T45" fmla="*/ 342 h 1645"/>
              <a:gd name="T46" fmla="*/ 2667 w 3255"/>
              <a:gd name="T47" fmla="*/ 559 h 1645"/>
              <a:gd name="T48" fmla="*/ 2522 w 3255"/>
              <a:gd name="T49" fmla="*/ 194 h 1645"/>
              <a:gd name="T50" fmla="*/ 2517 w 3255"/>
              <a:gd name="T51" fmla="*/ 268 h 1645"/>
              <a:gd name="T52" fmla="*/ 2601 w 3255"/>
              <a:gd name="T53" fmla="*/ 508 h 1645"/>
              <a:gd name="T54" fmla="*/ 2910 w 3255"/>
              <a:gd name="T55" fmla="*/ 149 h 1645"/>
              <a:gd name="T56" fmla="*/ 2910 w 3255"/>
              <a:gd name="T57" fmla="*/ 607 h 1645"/>
              <a:gd name="T58" fmla="*/ 2818 w 3255"/>
              <a:gd name="T59" fmla="*/ 203 h 1645"/>
              <a:gd name="T60" fmla="*/ 3017 w 3255"/>
              <a:gd name="T61" fmla="*/ 7 h 1645"/>
              <a:gd name="T62" fmla="*/ 3066 w 3255"/>
              <a:gd name="T63" fmla="*/ 489 h 1645"/>
              <a:gd name="T64" fmla="*/ 3066 w 3255"/>
              <a:gd name="T65" fmla="*/ 110 h 1645"/>
              <a:gd name="T66" fmla="*/ 3158 w 3255"/>
              <a:gd name="T67" fmla="*/ 277 h 1645"/>
              <a:gd name="T68" fmla="*/ 3255 w 3255"/>
              <a:gd name="T69" fmla="*/ 530 h 1645"/>
              <a:gd name="T70" fmla="*/ 94 w 3255"/>
              <a:gd name="T71" fmla="*/ 1226 h 1645"/>
              <a:gd name="T72" fmla="*/ 321 w 3255"/>
              <a:gd name="T73" fmla="*/ 930 h 1645"/>
              <a:gd name="T74" fmla="*/ 281 w 3255"/>
              <a:gd name="T75" fmla="*/ 1227 h 1645"/>
              <a:gd name="T76" fmla="*/ 244 w 3255"/>
              <a:gd name="T77" fmla="*/ 990 h 1645"/>
              <a:gd name="T78" fmla="*/ 242 w 3255"/>
              <a:gd name="T79" fmla="*/ 1120 h 1645"/>
              <a:gd name="T80" fmla="*/ 672 w 3255"/>
              <a:gd name="T81" fmla="*/ 1382 h 1645"/>
              <a:gd name="T82" fmla="*/ 442 w 3255"/>
              <a:gd name="T83" fmla="*/ 1410 h 1645"/>
              <a:gd name="T84" fmla="*/ 714 w 3255"/>
              <a:gd name="T85" fmla="*/ 1093 h 1645"/>
              <a:gd name="T86" fmla="*/ 647 w 3255"/>
              <a:gd name="T87" fmla="*/ 1138 h 1645"/>
              <a:gd name="T88" fmla="*/ 1037 w 3255"/>
              <a:gd name="T89" fmla="*/ 1455 h 1645"/>
              <a:gd name="T90" fmla="*/ 787 w 3255"/>
              <a:gd name="T91" fmla="*/ 1345 h 1645"/>
              <a:gd name="T92" fmla="*/ 889 w 3255"/>
              <a:gd name="T93" fmla="*/ 1125 h 1645"/>
              <a:gd name="T94" fmla="*/ 1087 w 3255"/>
              <a:gd name="T95" fmla="*/ 1082 h 1645"/>
              <a:gd name="T96" fmla="*/ 896 w 3255"/>
              <a:gd name="T97" fmla="*/ 1378 h 1645"/>
              <a:gd name="T98" fmla="*/ 950 w 3255"/>
              <a:gd name="T99" fmla="*/ 1270 h 1645"/>
              <a:gd name="T100" fmla="*/ 1476 w 3255"/>
              <a:gd name="T101" fmla="*/ 1392 h 1645"/>
              <a:gd name="T102" fmla="*/ 1362 w 3255"/>
              <a:gd name="T103" fmla="*/ 1042 h 1645"/>
              <a:gd name="T104" fmla="*/ 1569 w 3255"/>
              <a:gd name="T105" fmla="*/ 857 h 1645"/>
              <a:gd name="T106" fmla="*/ 1379 w 3255"/>
              <a:gd name="T107" fmla="*/ 1116 h 1645"/>
              <a:gd name="T108" fmla="*/ 1449 w 3255"/>
              <a:gd name="T109" fmla="*/ 1356 h 1645"/>
              <a:gd name="T110" fmla="*/ 1628 w 3255"/>
              <a:gd name="T111" fmla="*/ 1561 h 1645"/>
              <a:gd name="T112" fmla="*/ 1712 w 3255"/>
              <a:gd name="T113" fmla="*/ 1051 h 1645"/>
              <a:gd name="T114" fmla="*/ 1925 w 3255"/>
              <a:gd name="T115" fmla="*/ 1051 h 1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255" h="1645">
                <a:moveTo>
                  <a:pt x="520" y="607"/>
                </a:moveTo>
                <a:cubicBezTo>
                  <a:pt x="520" y="247"/>
                  <a:pt x="520" y="247"/>
                  <a:pt x="520" y="247"/>
                </a:cubicBezTo>
                <a:cubicBezTo>
                  <a:pt x="520" y="220"/>
                  <a:pt x="521" y="179"/>
                  <a:pt x="525" y="126"/>
                </a:cubicBezTo>
                <a:cubicBezTo>
                  <a:pt x="523" y="126"/>
                  <a:pt x="523" y="126"/>
                  <a:pt x="523" y="126"/>
                </a:cubicBezTo>
                <a:cubicBezTo>
                  <a:pt x="518" y="154"/>
                  <a:pt x="512" y="175"/>
                  <a:pt x="507" y="189"/>
                </a:cubicBezTo>
                <a:cubicBezTo>
                  <a:pt x="336" y="607"/>
                  <a:pt x="336" y="607"/>
                  <a:pt x="336" y="607"/>
                </a:cubicBezTo>
                <a:cubicBezTo>
                  <a:pt x="274" y="607"/>
                  <a:pt x="274" y="607"/>
                  <a:pt x="274" y="607"/>
                </a:cubicBezTo>
                <a:cubicBezTo>
                  <a:pt x="102" y="193"/>
                  <a:pt x="102" y="193"/>
                  <a:pt x="102" y="193"/>
                </a:cubicBezTo>
                <a:cubicBezTo>
                  <a:pt x="98" y="179"/>
                  <a:pt x="92" y="156"/>
                  <a:pt x="86" y="126"/>
                </a:cubicBezTo>
                <a:cubicBezTo>
                  <a:pt x="84" y="126"/>
                  <a:pt x="84" y="126"/>
                  <a:pt x="84" y="126"/>
                </a:cubicBezTo>
                <a:cubicBezTo>
                  <a:pt x="84" y="133"/>
                  <a:pt x="85" y="151"/>
                  <a:pt x="86" y="181"/>
                </a:cubicBezTo>
                <a:cubicBezTo>
                  <a:pt x="87" y="211"/>
                  <a:pt x="87" y="237"/>
                  <a:pt x="87" y="259"/>
                </a:cubicBezTo>
                <a:cubicBezTo>
                  <a:pt x="87" y="607"/>
                  <a:pt x="87" y="607"/>
                  <a:pt x="87" y="607"/>
                </a:cubicBezTo>
                <a:cubicBezTo>
                  <a:pt x="0" y="607"/>
                  <a:pt x="0" y="607"/>
                  <a:pt x="0" y="607"/>
                </a:cubicBezTo>
                <a:cubicBezTo>
                  <a:pt x="0" y="42"/>
                  <a:pt x="0" y="42"/>
                  <a:pt x="0" y="42"/>
                </a:cubicBezTo>
                <a:cubicBezTo>
                  <a:pt x="134" y="42"/>
                  <a:pt x="134" y="42"/>
                  <a:pt x="134" y="42"/>
                </a:cubicBezTo>
                <a:cubicBezTo>
                  <a:pt x="278" y="399"/>
                  <a:pt x="278" y="399"/>
                  <a:pt x="278" y="399"/>
                </a:cubicBezTo>
                <a:cubicBezTo>
                  <a:pt x="292" y="434"/>
                  <a:pt x="301" y="460"/>
                  <a:pt x="304" y="477"/>
                </a:cubicBezTo>
                <a:cubicBezTo>
                  <a:pt x="306" y="477"/>
                  <a:pt x="306" y="477"/>
                  <a:pt x="306" y="477"/>
                </a:cubicBezTo>
                <a:cubicBezTo>
                  <a:pt x="336" y="398"/>
                  <a:pt x="336" y="398"/>
                  <a:pt x="336" y="398"/>
                </a:cubicBezTo>
                <a:cubicBezTo>
                  <a:pt x="484" y="42"/>
                  <a:pt x="484" y="42"/>
                  <a:pt x="484" y="42"/>
                </a:cubicBezTo>
                <a:cubicBezTo>
                  <a:pt x="613" y="42"/>
                  <a:pt x="613" y="42"/>
                  <a:pt x="613" y="42"/>
                </a:cubicBezTo>
                <a:cubicBezTo>
                  <a:pt x="613" y="607"/>
                  <a:pt x="613" y="607"/>
                  <a:pt x="613" y="607"/>
                </a:cubicBezTo>
                <a:lnTo>
                  <a:pt x="520" y="607"/>
                </a:lnTo>
                <a:close/>
                <a:moveTo>
                  <a:pt x="809" y="61"/>
                </a:moveTo>
                <a:cubicBezTo>
                  <a:pt x="809" y="76"/>
                  <a:pt x="803" y="88"/>
                  <a:pt x="792" y="98"/>
                </a:cubicBezTo>
                <a:cubicBezTo>
                  <a:pt x="781" y="108"/>
                  <a:pt x="768" y="113"/>
                  <a:pt x="752" y="113"/>
                </a:cubicBezTo>
                <a:cubicBezTo>
                  <a:pt x="737" y="113"/>
                  <a:pt x="724" y="108"/>
                  <a:pt x="713" y="98"/>
                </a:cubicBezTo>
                <a:cubicBezTo>
                  <a:pt x="702" y="88"/>
                  <a:pt x="697" y="76"/>
                  <a:pt x="697" y="61"/>
                </a:cubicBezTo>
                <a:cubicBezTo>
                  <a:pt x="697" y="45"/>
                  <a:pt x="702" y="33"/>
                  <a:pt x="713" y="22"/>
                </a:cubicBezTo>
                <a:cubicBezTo>
                  <a:pt x="724" y="12"/>
                  <a:pt x="737" y="7"/>
                  <a:pt x="752" y="7"/>
                </a:cubicBezTo>
                <a:cubicBezTo>
                  <a:pt x="769" y="7"/>
                  <a:pt x="782" y="12"/>
                  <a:pt x="793" y="23"/>
                </a:cubicBezTo>
                <a:cubicBezTo>
                  <a:pt x="803" y="33"/>
                  <a:pt x="809" y="46"/>
                  <a:pt x="809" y="61"/>
                </a:cubicBezTo>
                <a:close/>
                <a:moveTo>
                  <a:pt x="706" y="607"/>
                </a:moveTo>
                <a:cubicBezTo>
                  <a:pt x="706" y="203"/>
                  <a:pt x="706" y="203"/>
                  <a:pt x="706" y="203"/>
                </a:cubicBezTo>
                <a:cubicBezTo>
                  <a:pt x="797" y="203"/>
                  <a:pt x="797" y="203"/>
                  <a:pt x="797" y="203"/>
                </a:cubicBezTo>
                <a:cubicBezTo>
                  <a:pt x="797" y="607"/>
                  <a:pt x="797" y="607"/>
                  <a:pt x="797" y="607"/>
                </a:cubicBezTo>
                <a:lnTo>
                  <a:pt x="706" y="607"/>
                </a:lnTo>
                <a:close/>
                <a:moveTo>
                  <a:pt x="1182" y="590"/>
                </a:moveTo>
                <a:cubicBezTo>
                  <a:pt x="1151" y="608"/>
                  <a:pt x="1113" y="617"/>
                  <a:pt x="1067" y="617"/>
                </a:cubicBezTo>
                <a:cubicBezTo>
                  <a:pt x="1028" y="617"/>
                  <a:pt x="994" y="609"/>
                  <a:pt x="963" y="592"/>
                </a:cubicBezTo>
                <a:cubicBezTo>
                  <a:pt x="933" y="575"/>
                  <a:pt x="909" y="551"/>
                  <a:pt x="892" y="520"/>
                </a:cubicBezTo>
                <a:cubicBezTo>
                  <a:pt x="875" y="489"/>
                  <a:pt x="867" y="454"/>
                  <a:pt x="867" y="416"/>
                </a:cubicBezTo>
                <a:cubicBezTo>
                  <a:pt x="867" y="372"/>
                  <a:pt x="875" y="333"/>
                  <a:pt x="893" y="300"/>
                </a:cubicBezTo>
                <a:cubicBezTo>
                  <a:pt x="910" y="266"/>
                  <a:pt x="936" y="240"/>
                  <a:pt x="969" y="221"/>
                </a:cubicBezTo>
                <a:cubicBezTo>
                  <a:pt x="1002" y="203"/>
                  <a:pt x="1041" y="194"/>
                  <a:pt x="1085" y="194"/>
                </a:cubicBezTo>
                <a:cubicBezTo>
                  <a:pt x="1102" y="194"/>
                  <a:pt x="1120" y="195"/>
                  <a:pt x="1138" y="199"/>
                </a:cubicBezTo>
                <a:cubicBezTo>
                  <a:pt x="1157" y="203"/>
                  <a:pt x="1171" y="208"/>
                  <a:pt x="1182" y="214"/>
                </a:cubicBezTo>
                <a:cubicBezTo>
                  <a:pt x="1182" y="300"/>
                  <a:pt x="1182" y="300"/>
                  <a:pt x="1182" y="300"/>
                </a:cubicBezTo>
                <a:cubicBezTo>
                  <a:pt x="1152" y="279"/>
                  <a:pt x="1121" y="268"/>
                  <a:pt x="1089" y="268"/>
                </a:cubicBezTo>
                <a:cubicBezTo>
                  <a:pt x="1051" y="268"/>
                  <a:pt x="1020" y="281"/>
                  <a:pt x="997" y="306"/>
                </a:cubicBezTo>
                <a:cubicBezTo>
                  <a:pt x="973" y="332"/>
                  <a:pt x="961" y="365"/>
                  <a:pt x="961" y="408"/>
                </a:cubicBezTo>
                <a:cubicBezTo>
                  <a:pt x="961" y="450"/>
                  <a:pt x="973" y="483"/>
                  <a:pt x="995" y="507"/>
                </a:cubicBezTo>
                <a:cubicBezTo>
                  <a:pt x="1018" y="531"/>
                  <a:pt x="1049" y="543"/>
                  <a:pt x="1087" y="543"/>
                </a:cubicBezTo>
                <a:cubicBezTo>
                  <a:pt x="1101" y="543"/>
                  <a:pt x="1117" y="540"/>
                  <a:pt x="1134" y="534"/>
                </a:cubicBezTo>
                <a:cubicBezTo>
                  <a:pt x="1152" y="528"/>
                  <a:pt x="1167" y="519"/>
                  <a:pt x="1182" y="509"/>
                </a:cubicBezTo>
                <a:lnTo>
                  <a:pt x="1182" y="590"/>
                </a:lnTo>
                <a:close/>
                <a:moveTo>
                  <a:pt x="1501" y="292"/>
                </a:moveTo>
                <a:cubicBezTo>
                  <a:pt x="1497" y="289"/>
                  <a:pt x="1489" y="286"/>
                  <a:pt x="1478" y="283"/>
                </a:cubicBezTo>
                <a:cubicBezTo>
                  <a:pt x="1467" y="280"/>
                  <a:pt x="1457" y="278"/>
                  <a:pt x="1448" y="278"/>
                </a:cubicBezTo>
                <a:cubicBezTo>
                  <a:pt x="1422" y="278"/>
                  <a:pt x="1400" y="290"/>
                  <a:pt x="1384" y="312"/>
                </a:cubicBezTo>
                <a:cubicBezTo>
                  <a:pt x="1368" y="335"/>
                  <a:pt x="1360" y="364"/>
                  <a:pt x="1360" y="401"/>
                </a:cubicBezTo>
                <a:cubicBezTo>
                  <a:pt x="1360" y="607"/>
                  <a:pt x="1360" y="607"/>
                  <a:pt x="1360" y="607"/>
                </a:cubicBezTo>
                <a:cubicBezTo>
                  <a:pt x="1269" y="607"/>
                  <a:pt x="1269" y="607"/>
                  <a:pt x="1269" y="607"/>
                </a:cubicBezTo>
                <a:cubicBezTo>
                  <a:pt x="1269" y="203"/>
                  <a:pt x="1269" y="203"/>
                  <a:pt x="1269" y="203"/>
                </a:cubicBezTo>
                <a:cubicBezTo>
                  <a:pt x="1360" y="203"/>
                  <a:pt x="1360" y="203"/>
                  <a:pt x="1360" y="203"/>
                </a:cubicBezTo>
                <a:cubicBezTo>
                  <a:pt x="1360" y="282"/>
                  <a:pt x="1360" y="282"/>
                  <a:pt x="1360" y="282"/>
                </a:cubicBezTo>
                <a:cubicBezTo>
                  <a:pt x="1361" y="282"/>
                  <a:pt x="1361" y="282"/>
                  <a:pt x="1361" y="282"/>
                </a:cubicBezTo>
                <a:cubicBezTo>
                  <a:pt x="1370" y="255"/>
                  <a:pt x="1384" y="234"/>
                  <a:pt x="1402" y="219"/>
                </a:cubicBezTo>
                <a:cubicBezTo>
                  <a:pt x="1420" y="204"/>
                  <a:pt x="1441" y="196"/>
                  <a:pt x="1465" y="196"/>
                </a:cubicBezTo>
                <a:cubicBezTo>
                  <a:pt x="1480" y="196"/>
                  <a:pt x="1493" y="198"/>
                  <a:pt x="1501" y="202"/>
                </a:cubicBezTo>
                <a:lnTo>
                  <a:pt x="1501" y="292"/>
                </a:lnTo>
                <a:close/>
                <a:moveTo>
                  <a:pt x="1947" y="401"/>
                </a:moveTo>
                <a:cubicBezTo>
                  <a:pt x="1947" y="467"/>
                  <a:pt x="1928" y="519"/>
                  <a:pt x="1890" y="559"/>
                </a:cubicBezTo>
                <a:cubicBezTo>
                  <a:pt x="1852" y="598"/>
                  <a:pt x="1801" y="617"/>
                  <a:pt x="1736" y="617"/>
                </a:cubicBezTo>
                <a:cubicBezTo>
                  <a:pt x="1673" y="617"/>
                  <a:pt x="1624" y="599"/>
                  <a:pt x="1587" y="561"/>
                </a:cubicBezTo>
                <a:cubicBezTo>
                  <a:pt x="1550" y="524"/>
                  <a:pt x="1531" y="474"/>
                  <a:pt x="1531" y="410"/>
                </a:cubicBezTo>
                <a:cubicBezTo>
                  <a:pt x="1531" y="343"/>
                  <a:pt x="1550" y="290"/>
                  <a:pt x="1588" y="252"/>
                </a:cubicBezTo>
                <a:cubicBezTo>
                  <a:pt x="1626" y="213"/>
                  <a:pt x="1678" y="194"/>
                  <a:pt x="1745" y="194"/>
                </a:cubicBezTo>
                <a:cubicBezTo>
                  <a:pt x="1809" y="194"/>
                  <a:pt x="1858" y="212"/>
                  <a:pt x="1893" y="249"/>
                </a:cubicBezTo>
                <a:cubicBezTo>
                  <a:pt x="1929" y="286"/>
                  <a:pt x="1947" y="337"/>
                  <a:pt x="1947" y="401"/>
                </a:cubicBezTo>
                <a:close/>
                <a:moveTo>
                  <a:pt x="1852" y="405"/>
                </a:moveTo>
                <a:cubicBezTo>
                  <a:pt x="1852" y="360"/>
                  <a:pt x="1842" y="326"/>
                  <a:pt x="1822" y="303"/>
                </a:cubicBezTo>
                <a:cubicBezTo>
                  <a:pt x="1802" y="280"/>
                  <a:pt x="1775" y="268"/>
                  <a:pt x="1740" y="268"/>
                </a:cubicBezTo>
                <a:cubicBezTo>
                  <a:pt x="1704" y="268"/>
                  <a:pt x="1676" y="280"/>
                  <a:pt x="1656" y="304"/>
                </a:cubicBezTo>
                <a:cubicBezTo>
                  <a:pt x="1636" y="329"/>
                  <a:pt x="1626" y="363"/>
                  <a:pt x="1626" y="407"/>
                </a:cubicBezTo>
                <a:cubicBezTo>
                  <a:pt x="1626" y="450"/>
                  <a:pt x="1636" y="483"/>
                  <a:pt x="1656" y="507"/>
                </a:cubicBezTo>
                <a:cubicBezTo>
                  <a:pt x="1676" y="531"/>
                  <a:pt x="1705" y="543"/>
                  <a:pt x="1741" y="543"/>
                </a:cubicBezTo>
                <a:cubicBezTo>
                  <a:pt x="1778" y="543"/>
                  <a:pt x="1805" y="531"/>
                  <a:pt x="1824" y="508"/>
                </a:cubicBezTo>
                <a:cubicBezTo>
                  <a:pt x="1843" y="484"/>
                  <a:pt x="1852" y="450"/>
                  <a:pt x="1852" y="405"/>
                </a:cubicBezTo>
                <a:close/>
                <a:moveTo>
                  <a:pt x="2258" y="492"/>
                </a:moveTo>
                <a:cubicBezTo>
                  <a:pt x="2258" y="529"/>
                  <a:pt x="2243" y="560"/>
                  <a:pt x="2214" y="583"/>
                </a:cubicBezTo>
                <a:cubicBezTo>
                  <a:pt x="2185" y="606"/>
                  <a:pt x="2146" y="617"/>
                  <a:pt x="2097" y="617"/>
                </a:cubicBezTo>
                <a:cubicBezTo>
                  <a:pt x="2081" y="617"/>
                  <a:pt x="2062" y="615"/>
                  <a:pt x="2042" y="611"/>
                </a:cubicBezTo>
                <a:cubicBezTo>
                  <a:pt x="2022" y="607"/>
                  <a:pt x="2005" y="602"/>
                  <a:pt x="1991" y="595"/>
                </a:cubicBezTo>
                <a:cubicBezTo>
                  <a:pt x="1991" y="508"/>
                  <a:pt x="1991" y="508"/>
                  <a:pt x="1991" y="508"/>
                </a:cubicBezTo>
                <a:cubicBezTo>
                  <a:pt x="2008" y="520"/>
                  <a:pt x="2026" y="529"/>
                  <a:pt x="2046" y="536"/>
                </a:cubicBezTo>
                <a:cubicBezTo>
                  <a:pt x="2066" y="543"/>
                  <a:pt x="2084" y="546"/>
                  <a:pt x="2100" y="546"/>
                </a:cubicBezTo>
                <a:cubicBezTo>
                  <a:pt x="2144" y="546"/>
                  <a:pt x="2166" y="531"/>
                  <a:pt x="2166" y="502"/>
                </a:cubicBezTo>
                <a:cubicBezTo>
                  <a:pt x="2166" y="492"/>
                  <a:pt x="2164" y="484"/>
                  <a:pt x="2159" y="478"/>
                </a:cubicBezTo>
                <a:cubicBezTo>
                  <a:pt x="2155" y="472"/>
                  <a:pt x="2147" y="465"/>
                  <a:pt x="2137" y="459"/>
                </a:cubicBezTo>
                <a:cubicBezTo>
                  <a:pt x="2126" y="453"/>
                  <a:pt x="2110" y="445"/>
                  <a:pt x="2087" y="436"/>
                </a:cubicBezTo>
                <a:cubicBezTo>
                  <a:pt x="2061" y="425"/>
                  <a:pt x="2041" y="414"/>
                  <a:pt x="2029" y="403"/>
                </a:cubicBezTo>
                <a:cubicBezTo>
                  <a:pt x="2016" y="393"/>
                  <a:pt x="2006" y="381"/>
                  <a:pt x="2000" y="366"/>
                </a:cubicBezTo>
                <a:cubicBezTo>
                  <a:pt x="1994" y="352"/>
                  <a:pt x="1991" y="336"/>
                  <a:pt x="1991" y="317"/>
                </a:cubicBezTo>
                <a:cubicBezTo>
                  <a:pt x="1991" y="280"/>
                  <a:pt x="2005" y="251"/>
                  <a:pt x="2034" y="228"/>
                </a:cubicBezTo>
                <a:cubicBezTo>
                  <a:pt x="2063" y="205"/>
                  <a:pt x="2100" y="194"/>
                  <a:pt x="2145" y="194"/>
                </a:cubicBezTo>
                <a:cubicBezTo>
                  <a:pt x="2159" y="194"/>
                  <a:pt x="2175" y="195"/>
                  <a:pt x="2193" y="198"/>
                </a:cubicBezTo>
                <a:cubicBezTo>
                  <a:pt x="2211" y="202"/>
                  <a:pt x="2225" y="206"/>
                  <a:pt x="2236" y="211"/>
                </a:cubicBezTo>
                <a:cubicBezTo>
                  <a:pt x="2236" y="293"/>
                  <a:pt x="2236" y="293"/>
                  <a:pt x="2236" y="293"/>
                </a:cubicBezTo>
                <a:cubicBezTo>
                  <a:pt x="2224" y="285"/>
                  <a:pt x="2209" y="278"/>
                  <a:pt x="2192" y="273"/>
                </a:cubicBezTo>
                <a:cubicBezTo>
                  <a:pt x="2175" y="268"/>
                  <a:pt x="2159" y="265"/>
                  <a:pt x="2142" y="265"/>
                </a:cubicBezTo>
                <a:cubicBezTo>
                  <a:pt x="2124" y="265"/>
                  <a:pt x="2110" y="269"/>
                  <a:pt x="2099" y="277"/>
                </a:cubicBezTo>
                <a:cubicBezTo>
                  <a:pt x="2089" y="285"/>
                  <a:pt x="2083" y="296"/>
                  <a:pt x="2083" y="308"/>
                </a:cubicBezTo>
                <a:cubicBezTo>
                  <a:pt x="2083" y="323"/>
                  <a:pt x="2087" y="334"/>
                  <a:pt x="2096" y="342"/>
                </a:cubicBezTo>
                <a:cubicBezTo>
                  <a:pt x="2104" y="350"/>
                  <a:pt x="2124" y="360"/>
                  <a:pt x="2154" y="372"/>
                </a:cubicBezTo>
                <a:cubicBezTo>
                  <a:pt x="2192" y="388"/>
                  <a:pt x="2219" y="405"/>
                  <a:pt x="2234" y="423"/>
                </a:cubicBezTo>
                <a:cubicBezTo>
                  <a:pt x="2250" y="442"/>
                  <a:pt x="2258" y="465"/>
                  <a:pt x="2258" y="492"/>
                </a:cubicBezTo>
                <a:close/>
                <a:moveTo>
                  <a:pt x="2723" y="401"/>
                </a:moveTo>
                <a:cubicBezTo>
                  <a:pt x="2723" y="467"/>
                  <a:pt x="2705" y="519"/>
                  <a:pt x="2667" y="559"/>
                </a:cubicBezTo>
                <a:cubicBezTo>
                  <a:pt x="2629" y="598"/>
                  <a:pt x="2577" y="617"/>
                  <a:pt x="2512" y="617"/>
                </a:cubicBezTo>
                <a:cubicBezTo>
                  <a:pt x="2450" y="617"/>
                  <a:pt x="2400" y="599"/>
                  <a:pt x="2363" y="561"/>
                </a:cubicBezTo>
                <a:cubicBezTo>
                  <a:pt x="2327" y="524"/>
                  <a:pt x="2308" y="474"/>
                  <a:pt x="2308" y="410"/>
                </a:cubicBezTo>
                <a:cubicBezTo>
                  <a:pt x="2308" y="343"/>
                  <a:pt x="2327" y="290"/>
                  <a:pt x="2365" y="252"/>
                </a:cubicBezTo>
                <a:cubicBezTo>
                  <a:pt x="2403" y="213"/>
                  <a:pt x="2455" y="194"/>
                  <a:pt x="2522" y="194"/>
                </a:cubicBezTo>
                <a:cubicBezTo>
                  <a:pt x="2585" y="194"/>
                  <a:pt x="2635" y="212"/>
                  <a:pt x="2670" y="249"/>
                </a:cubicBezTo>
                <a:cubicBezTo>
                  <a:pt x="2706" y="286"/>
                  <a:pt x="2723" y="337"/>
                  <a:pt x="2723" y="401"/>
                </a:cubicBezTo>
                <a:close/>
                <a:moveTo>
                  <a:pt x="2629" y="405"/>
                </a:moveTo>
                <a:cubicBezTo>
                  <a:pt x="2629" y="360"/>
                  <a:pt x="2619" y="326"/>
                  <a:pt x="2599" y="303"/>
                </a:cubicBezTo>
                <a:cubicBezTo>
                  <a:pt x="2579" y="280"/>
                  <a:pt x="2552" y="268"/>
                  <a:pt x="2517" y="268"/>
                </a:cubicBezTo>
                <a:cubicBezTo>
                  <a:pt x="2481" y="268"/>
                  <a:pt x="2453" y="280"/>
                  <a:pt x="2433" y="304"/>
                </a:cubicBezTo>
                <a:cubicBezTo>
                  <a:pt x="2413" y="329"/>
                  <a:pt x="2403" y="363"/>
                  <a:pt x="2403" y="407"/>
                </a:cubicBezTo>
                <a:cubicBezTo>
                  <a:pt x="2403" y="450"/>
                  <a:pt x="2413" y="483"/>
                  <a:pt x="2433" y="507"/>
                </a:cubicBezTo>
                <a:cubicBezTo>
                  <a:pt x="2453" y="531"/>
                  <a:pt x="2482" y="543"/>
                  <a:pt x="2518" y="543"/>
                </a:cubicBezTo>
                <a:cubicBezTo>
                  <a:pt x="2554" y="543"/>
                  <a:pt x="2582" y="531"/>
                  <a:pt x="2601" y="508"/>
                </a:cubicBezTo>
                <a:cubicBezTo>
                  <a:pt x="2619" y="484"/>
                  <a:pt x="2629" y="450"/>
                  <a:pt x="2629" y="405"/>
                </a:cubicBezTo>
                <a:close/>
                <a:moveTo>
                  <a:pt x="3017" y="84"/>
                </a:moveTo>
                <a:cubicBezTo>
                  <a:pt x="3002" y="77"/>
                  <a:pt x="2988" y="74"/>
                  <a:pt x="2973" y="74"/>
                </a:cubicBezTo>
                <a:cubicBezTo>
                  <a:pt x="2953" y="74"/>
                  <a:pt x="2938" y="80"/>
                  <a:pt x="2927" y="93"/>
                </a:cubicBezTo>
                <a:cubicBezTo>
                  <a:pt x="2916" y="106"/>
                  <a:pt x="2910" y="125"/>
                  <a:pt x="2910" y="149"/>
                </a:cubicBezTo>
                <a:cubicBezTo>
                  <a:pt x="2910" y="203"/>
                  <a:pt x="2910" y="203"/>
                  <a:pt x="2910" y="203"/>
                </a:cubicBezTo>
                <a:cubicBezTo>
                  <a:pt x="3001" y="203"/>
                  <a:pt x="3001" y="203"/>
                  <a:pt x="3001" y="203"/>
                </a:cubicBezTo>
                <a:cubicBezTo>
                  <a:pt x="3001" y="277"/>
                  <a:pt x="3001" y="277"/>
                  <a:pt x="3001" y="277"/>
                </a:cubicBezTo>
                <a:cubicBezTo>
                  <a:pt x="2910" y="277"/>
                  <a:pt x="2910" y="277"/>
                  <a:pt x="2910" y="277"/>
                </a:cubicBezTo>
                <a:cubicBezTo>
                  <a:pt x="2910" y="607"/>
                  <a:pt x="2910" y="607"/>
                  <a:pt x="2910" y="607"/>
                </a:cubicBezTo>
                <a:cubicBezTo>
                  <a:pt x="2818" y="607"/>
                  <a:pt x="2818" y="607"/>
                  <a:pt x="2818" y="607"/>
                </a:cubicBezTo>
                <a:cubicBezTo>
                  <a:pt x="2818" y="277"/>
                  <a:pt x="2818" y="277"/>
                  <a:pt x="2818" y="277"/>
                </a:cubicBezTo>
                <a:cubicBezTo>
                  <a:pt x="2750" y="277"/>
                  <a:pt x="2750" y="277"/>
                  <a:pt x="2750" y="277"/>
                </a:cubicBezTo>
                <a:cubicBezTo>
                  <a:pt x="2750" y="203"/>
                  <a:pt x="2750" y="203"/>
                  <a:pt x="2750" y="203"/>
                </a:cubicBezTo>
                <a:cubicBezTo>
                  <a:pt x="2818" y="203"/>
                  <a:pt x="2818" y="203"/>
                  <a:pt x="2818" y="203"/>
                </a:cubicBezTo>
                <a:cubicBezTo>
                  <a:pt x="2818" y="144"/>
                  <a:pt x="2818" y="144"/>
                  <a:pt x="2818" y="144"/>
                </a:cubicBezTo>
                <a:cubicBezTo>
                  <a:pt x="2818" y="116"/>
                  <a:pt x="2824" y="91"/>
                  <a:pt x="2836" y="69"/>
                </a:cubicBezTo>
                <a:cubicBezTo>
                  <a:pt x="2848" y="47"/>
                  <a:pt x="2866" y="30"/>
                  <a:pt x="2888" y="18"/>
                </a:cubicBezTo>
                <a:cubicBezTo>
                  <a:pt x="2910" y="6"/>
                  <a:pt x="2935" y="0"/>
                  <a:pt x="2963" y="0"/>
                </a:cubicBezTo>
                <a:cubicBezTo>
                  <a:pt x="2986" y="0"/>
                  <a:pt x="3004" y="2"/>
                  <a:pt x="3017" y="7"/>
                </a:cubicBezTo>
                <a:lnTo>
                  <a:pt x="3017" y="84"/>
                </a:lnTo>
                <a:close/>
                <a:moveTo>
                  <a:pt x="3255" y="603"/>
                </a:moveTo>
                <a:cubicBezTo>
                  <a:pt x="3250" y="607"/>
                  <a:pt x="3240" y="610"/>
                  <a:pt x="3226" y="613"/>
                </a:cubicBezTo>
                <a:cubicBezTo>
                  <a:pt x="3212" y="616"/>
                  <a:pt x="3198" y="617"/>
                  <a:pt x="3185" y="617"/>
                </a:cubicBezTo>
                <a:cubicBezTo>
                  <a:pt x="3106" y="617"/>
                  <a:pt x="3066" y="575"/>
                  <a:pt x="3066" y="489"/>
                </a:cubicBezTo>
                <a:cubicBezTo>
                  <a:pt x="3066" y="277"/>
                  <a:pt x="3066" y="277"/>
                  <a:pt x="3066" y="277"/>
                </a:cubicBezTo>
                <a:cubicBezTo>
                  <a:pt x="2999" y="277"/>
                  <a:pt x="2999" y="277"/>
                  <a:pt x="2999" y="277"/>
                </a:cubicBezTo>
                <a:cubicBezTo>
                  <a:pt x="2999" y="203"/>
                  <a:pt x="2999" y="203"/>
                  <a:pt x="2999" y="203"/>
                </a:cubicBezTo>
                <a:cubicBezTo>
                  <a:pt x="3066" y="203"/>
                  <a:pt x="3066" y="203"/>
                  <a:pt x="3066" y="203"/>
                </a:cubicBezTo>
                <a:cubicBezTo>
                  <a:pt x="3066" y="110"/>
                  <a:pt x="3066" y="110"/>
                  <a:pt x="3066" y="110"/>
                </a:cubicBezTo>
                <a:cubicBezTo>
                  <a:pt x="3158" y="82"/>
                  <a:pt x="3158" y="82"/>
                  <a:pt x="3158" y="82"/>
                </a:cubicBezTo>
                <a:cubicBezTo>
                  <a:pt x="3158" y="203"/>
                  <a:pt x="3158" y="203"/>
                  <a:pt x="3158" y="203"/>
                </a:cubicBezTo>
                <a:cubicBezTo>
                  <a:pt x="3255" y="203"/>
                  <a:pt x="3255" y="203"/>
                  <a:pt x="3255" y="203"/>
                </a:cubicBezTo>
                <a:cubicBezTo>
                  <a:pt x="3255" y="277"/>
                  <a:pt x="3255" y="277"/>
                  <a:pt x="3255" y="277"/>
                </a:cubicBezTo>
                <a:cubicBezTo>
                  <a:pt x="3158" y="277"/>
                  <a:pt x="3158" y="277"/>
                  <a:pt x="3158" y="277"/>
                </a:cubicBezTo>
                <a:cubicBezTo>
                  <a:pt x="3158" y="472"/>
                  <a:pt x="3158" y="472"/>
                  <a:pt x="3158" y="472"/>
                </a:cubicBezTo>
                <a:cubicBezTo>
                  <a:pt x="3158" y="498"/>
                  <a:pt x="3162" y="516"/>
                  <a:pt x="3172" y="527"/>
                </a:cubicBezTo>
                <a:cubicBezTo>
                  <a:pt x="3181" y="537"/>
                  <a:pt x="3195" y="543"/>
                  <a:pt x="3215" y="543"/>
                </a:cubicBezTo>
                <a:cubicBezTo>
                  <a:pt x="3220" y="543"/>
                  <a:pt x="3227" y="542"/>
                  <a:pt x="3235" y="539"/>
                </a:cubicBezTo>
                <a:cubicBezTo>
                  <a:pt x="3243" y="537"/>
                  <a:pt x="3250" y="534"/>
                  <a:pt x="3255" y="530"/>
                </a:cubicBezTo>
                <a:lnTo>
                  <a:pt x="3255" y="603"/>
                </a:lnTo>
                <a:close/>
                <a:moveTo>
                  <a:pt x="284" y="1455"/>
                </a:moveTo>
                <a:cubicBezTo>
                  <a:pt x="215" y="1292"/>
                  <a:pt x="215" y="1292"/>
                  <a:pt x="215" y="1292"/>
                </a:cubicBezTo>
                <a:cubicBezTo>
                  <a:pt x="197" y="1248"/>
                  <a:pt x="171" y="1226"/>
                  <a:pt x="138" y="1226"/>
                </a:cubicBezTo>
                <a:cubicBezTo>
                  <a:pt x="94" y="1226"/>
                  <a:pt x="94" y="1226"/>
                  <a:pt x="94" y="1226"/>
                </a:cubicBezTo>
                <a:cubicBezTo>
                  <a:pt x="94" y="1455"/>
                  <a:pt x="94" y="1455"/>
                  <a:pt x="94" y="1455"/>
                </a:cubicBezTo>
                <a:cubicBezTo>
                  <a:pt x="0" y="1455"/>
                  <a:pt x="0" y="1455"/>
                  <a:pt x="0" y="1455"/>
                </a:cubicBezTo>
                <a:cubicBezTo>
                  <a:pt x="0" y="890"/>
                  <a:pt x="0" y="890"/>
                  <a:pt x="0" y="890"/>
                </a:cubicBezTo>
                <a:cubicBezTo>
                  <a:pt x="183" y="890"/>
                  <a:pt x="183" y="890"/>
                  <a:pt x="183" y="890"/>
                </a:cubicBezTo>
                <a:cubicBezTo>
                  <a:pt x="242" y="890"/>
                  <a:pt x="288" y="903"/>
                  <a:pt x="321" y="930"/>
                </a:cubicBezTo>
                <a:cubicBezTo>
                  <a:pt x="353" y="957"/>
                  <a:pt x="370" y="994"/>
                  <a:pt x="370" y="1042"/>
                </a:cubicBezTo>
                <a:cubicBezTo>
                  <a:pt x="370" y="1082"/>
                  <a:pt x="359" y="1115"/>
                  <a:pt x="337" y="1142"/>
                </a:cubicBezTo>
                <a:cubicBezTo>
                  <a:pt x="315" y="1170"/>
                  <a:pt x="284" y="1189"/>
                  <a:pt x="245" y="1199"/>
                </a:cubicBezTo>
                <a:cubicBezTo>
                  <a:pt x="245" y="1200"/>
                  <a:pt x="245" y="1200"/>
                  <a:pt x="245" y="1200"/>
                </a:cubicBezTo>
                <a:cubicBezTo>
                  <a:pt x="257" y="1204"/>
                  <a:pt x="269" y="1213"/>
                  <a:pt x="281" y="1227"/>
                </a:cubicBezTo>
                <a:cubicBezTo>
                  <a:pt x="293" y="1241"/>
                  <a:pt x="303" y="1255"/>
                  <a:pt x="309" y="1270"/>
                </a:cubicBezTo>
                <a:cubicBezTo>
                  <a:pt x="396" y="1455"/>
                  <a:pt x="396" y="1455"/>
                  <a:pt x="396" y="1455"/>
                </a:cubicBezTo>
                <a:lnTo>
                  <a:pt x="284" y="1455"/>
                </a:lnTo>
                <a:close/>
                <a:moveTo>
                  <a:pt x="271" y="1051"/>
                </a:moveTo>
                <a:cubicBezTo>
                  <a:pt x="271" y="1025"/>
                  <a:pt x="262" y="1005"/>
                  <a:pt x="244" y="990"/>
                </a:cubicBezTo>
                <a:cubicBezTo>
                  <a:pt x="227" y="975"/>
                  <a:pt x="201" y="968"/>
                  <a:pt x="169" y="968"/>
                </a:cubicBezTo>
                <a:cubicBezTo>
                  <a:pt x="94" y="968"/>
                  <a:pt x="94" y="968"/>
                  <a:pt x="94" y="968"/>
                </a:cubicBezTo>
                <a:cubicBezTo>
                  <a:pt x="94" y="1147"/>
                  <a:pt x="94" y="1147"/>
                  <a:pt x="94" y="1147"/>
                </a:cubicBezTo>
                <a:cubicBezTo>
                  <a:pt x="168" y="1147"/>
                  <a:pt x="168" y="1147"/>
                  <a:pt x="168" y="1147"/>
                </a:cubicBezTo>
                <a:cubicBezTo>
                  <a:pt x="198" y="1147"/>
                  <a:pt x="223" y="1138"/>
                  <a:pt x="242" y="1120"/>
                </a:cubicBezTo>
                <a:cubicBezTo>
                  <a:pt x="261" y="1103"/>
                  <a:pt x="271" y="1080"/>
                  <a:pt x="271" y="1051"/>
                </a:cubicBezTo>
                <a:close/>
                <a:moveTo>
                  <a:pt x="485" y="1280"/>
                </a:moveTo>
                <a:cubicBezTo>
                  <a:pt x="487" y="1317"/>
                  <a:pt x="498" y="1345"/>
                  <a:pt x="519" y="1364"/>
                </a:cubicBezTo>
                <a:cubicBezTo>
                  <a:pt x="539" y="1383"/>
                  <a:pt x="568" y="1393"/>
                  <a:pt x="606" y="1393"/>
                </a:cubicBezTo>
                <a:cubicBezTo>
                  <a:pt x="629" y="1393"/>
                  <a:pt x="651" y="1389"/>
                  <a:pt x="672" y="1382"/>
                </a:cubicBezTo>
                <a:cubicBezTo>
                  <a:pt x="693" y="1375"/>
                  <a:pt x="712" y="1366"/>
                  <a:pt x="728" y="1354"/>
                </a:cubicBezTo>
                <a:cubicBezTo>
                  <a:pt x="728" y="1431"/>
                  <a:pt x="728" y="1431"/>
                  <a:pt x="728" y="1431"/>
                </a:cubicBezTo>
                <a:cubicBezTo>
                  <a:pt x="712" y="1441"/>
                  <a:pt x="692" y="1450"/>
                  <a:pt x="666" y="1456"/>
                </a:cubicBezTo>
                <a:cubicBezTo>
                  <a:pt x="640" y="1462"/>
                  <a:pt x="613" y="1465"/>
                  <a:pt x="584" y="1465"/>
                </a:cubicBezTo>
                <a:cubicBezTo>
                  <a:pt x="523" y="1465"/>
                  <a:pt x="476" y="1447"/>
                  <a:pt x="442" y="1410"/>
                </a:cubicBezTo>
                <a:cubicBezTo>
                  <a:pt x="408" y="1374"/>
                  <a:pt x="391" y="1323"/>
                  <a:pt x="391" y="1257"/>
                </a:cubicBezTo>
                <a:cubicBezTo>
                  <a:pt x="391" y="1214"/>
                  <a:pt x="400" y="1176"/>
                  <a:pt x="417" y="1144"/>
                </a:cubicBezTo>
                <a:cubicBezTo>
                  <a:pt x="433" y="1112"/>
                  <a:pt x="456" y="1087"/>
                  <a:pt x="486" y="1069"/>
                </a:cubicBezTo>
                <a:cubicBezTo>
                  <a:pt x="516" y="1051"/>
                  <a:pt x="548" y="1042"/>
                  <a:pt x="584" y="1042"/>
                </a:cubicBezTo>
                <a:cubicBezTo>
                  <a:pt x="639" y="1042"/>
                  <a:pt x="683" y="1059"/>
                  <a:pt x="714" y="1093"/>
                </a:cubicBezTo>
                <a:cubicBezTo>
                  <a:pt x="745" y="1127"/>
                  <a:pt x="760" y="1174"/>
                  <a:pt x="760" y="1235"/>
                </a:cubicBezTo>
                <a:cubicBezTo>
                  <a:pt x="760" y="1280"/>
                  <a:pt x="760" y="1280"/>
                  <a:pt x="760" y="1280"/>
                </a:cubicBezTo>
                <a:lnTo>
                  <a:pt x="485" y="1280"/>
                </a:lnTo>
                <a:close/>
                <a:moveTo>
                  <a:pt x="669" y="1212"/>
                </a:moveTo>
                <a:cubicBezTo>
                  <a:pt x="669" y="1180"/>
                  <a:pt x="662" y="1155"/>
                  <a:pt x="647" y="1138"/>
                </a:cubicBezTo>
                <a:cubicBezTo>
                  <a:pt x="632" y="1121"/>
                  <a:pt x="611" y="1113"/>
                  <a:pt x="584" y="1113"/>
                </a:cubicBezTo>
                <a:cubicBezTo>
                  <a:pt x="559" y="1113"/>
                  <a:pt x="537" y="1122"/>
                  <a:pt x="519" y="1140"/>
                </a:cubicBezTo>
                <a:cubicBezTo>
                  <a:pt x="501" y="1159"/>
                  <a:pt x="490" y="1182"/>
                  <a:pt x="485" y="1212"/>
                </a:cubicBezTo>
                <a:lnTo>
                  <a:pt x="669" y="1212"/>
                </a:lnTo>
                <a:close/>
                <a:moveTo>
                  <a:pt x="1037" y="1455"/>
                </a:moveTo>
                <a:cubicBezTo>
                  <a:pt x="1037" y="1400"/>
                  <a:pt x="1037" y="1400"/>
                  <a:pt x="1037" y="1400"/>
                </a:cubicBezTo>
                <a:cubicBezTo>
                  <a:pt x="1035" y="1400"/>
                  <a:pt x="1035" y="1400"/>
                  <a:pt x="1035" y="1400"/>
                </a:cubicBezTo>
                <a:cubicBezTo>
                  <a:pt x="1007" y="1443"/>
                  <a:pt x="967" y="1465"/>
                  <a:pt x="916" y="1465"/>
                </a:cubicBezTo>
                <a:cubicBezTo>
                  <a:pt x="876" y="1465"/>
                  <a:pt x="845" y="1455"/>
                  <a:pt x="822" y="1433"/>
                </a:cubicBezTo>
                <a:cubicBezTo>
                  <a:pt x="799" y="1411"/>
                  <a:pt x="787" y="1382"/>
                  <a:pt x="787" y="1345"/>
                </a:cubicBezTo>
                <a:cubicBezTo>
                  <a:pt x="787" y="1307"/>
                  <a:pt x="799" y="1277"/>
                  <a:pt x="821" y="1254"/>
                </a:cubicBezTo>
                <a:cubicBezTo>
                  <a:pt x="843" y="1231"/>
                  <a:pt x="876" y="1217"/>
                  <a:pt x="920" y="1212"/>
                </a:cubicBezTo>
                <a:cubicBezTo>
                  <a:pt x="1038" y="1195"/>
                  <a:pt x="1038" y="1195"/>
                  <a:pt x="1038" y="1195"/>
                </a:cubicBezTo>
                <a:cubicBezTo>
                  <a:pt x="1038" y="1140"/>
                  <a:pt x="1012" y="1113"/>
                  <a:pt x="961" y="1113"/>
                </a:cubicBezTo>
                <a:cubicBezTo>
                  <a:pt x="936" y="1113"/>
                  <a:pt x="912" y="1117"/>
                  <a:pt x="889" y="1125"/>
                </a:cubicBezTo>
                <a:cubicBezTo>
                  <a:pt x="866" y="1133"/>
                  <a:pt x="845" y="1144"/>
                  <a:pt x="827" y="1158"/>
                </a:cubicBezTo>
                <a:cubicBezTo>
                  <a:pt x="827" y="1077"/>
                  <a:pt x="827" y="1077"/>
                  <a:pt x="827" y="1077"/>
                </a:cubicBezTo>
                <a:cubicBezTo>
                  <a:pt x="841" y="1068"/>
                  <a:pt x="863" y="1060"/>
                  <a:pt x="892" y="1053"/>
                </a:cubicBezTo>
                <a:cubicBezTo>
                  <a:pt x="921" y="1045"/>
                  <a:pt x="947" y="1042"/>
                  <a:pt x="970" y="1042"/>
                </a:cubicBezTo>
                <a:cubicBezTo>
                  <a:pt x="1022" y="1042"/>
                  <a:pt x="1061" y="1055"/>
                  <a:pt x="1087" y="1082"/>
                </a:cubicBezTo>
                <a:cubicBezTo>
                  <a:pt x="1114" y="1109"/>
                  <a:pt x="1127" y="1148"/>
                  <a:pt x="1127" y="1199"/>
                </a:cubicBezTo>
                <a:cubicBezTo>
                  <a:pt x="1127" y="1455"/>
                  <a:pt x="1127" y="1455"/>
                  <a:pt x="1127" y="1455"/>
                </a:cubicBezTo>
                <a:lnTo>
                  <a:pt x="1037" y="1455"/>
                </a:lnTo>
                <a:close/>
                <a:moveTo>
                  <a:pt x="877" y="1336"/>
                </a:moveTo>
                <a:cubicBezTo>
                  <a:pt x="877" y="1353"/>
                  <a:pt x="883" y="1367"/>
                  <a:pt x="896" y="1378"/>
                </a:cubicBezTo>
                <a:cubicBezTo>
                  <a:pt x="909" y="1388"/>
                  <a:pt x="925" y="1393"/>
                  <a:pt x="944" y="1393"/>
                </a:cubicBezTo>
                <a:cubicBezTo>
                  <a:pt x="971" y="1393"/>
                  <a:pt x="993" y="1384"/>
                  <a:pt x="1011" y="1365"/>
                </a:cubicBezTo>
                <a:cubicBezTo>
                  <a:pt x="1029" y="1347"/>
                  <a:pt x="1038" y="1323"/>
                  <a:pt x="1038" y="1295"/>
                </a:cubicBezTo>
                <a:cubicBezTo>
                  <a:pt x="1038" y="1259"/>
                  <a:pt x="1038" y="1259"/>
                  <a:pt x="1038" y="1259"/>
                </a:cubicBezTo>
                <a:cubicBezTo>
                  <a:pt x="950" y="1270"/>
                  <a:pt x="950" y="1270"/>
                  <a:pt x="950" y="1270"/>
                </a:cubicBezTo>
                <a:cubicBezTo>
                  <a:pt x="923" y="1274"/>
                  <a:pt x="904" y="1281"/>
                  <a:pt x="893" y="1291"/>
                </a:cubicBezTo>
                <a:cubicBezTo>
                  <a:pt x="882" y="1301"/>
                  <a:pt x="877" y="1316"/>
                  <a:pt x="877" y="1336"/>
                </a:cubicBezTo>
                <a:close/>
                <a:moveTo>
                  <a:pt x="1478" y="1455"/>
                </a:moveTo>
                <a:cubicBezTo>
                  <a:pt x="1478" y="1392"/>
                  <a:pt x="1478" y="1392"/>
                  <a:pt x="1478" y="1392"/>
                </a:cubicBezTo>
                <a:cubicBezTo>
                  <a:pt x="1476" y="1392"/>
                  <a:pt x="1476" y="1392"/>
                  <a:pt x="1476" y="1392"/>
                </a:cubicBezTo>
                <a:cubicBezTo>
                  <a:pt x="1448" y="1441"/>
                  <a:pt x="1403" y="1465"/>
                  <a:pt x="1344" y="1465"/>
                </a:cubicBezTo>
                <a:cubicBezTo>
                  <a:pt x="1293" y="1465"/>
                  <a:pt x="1252" y="1447"/>
                  <a:pt x="1222" y="1411"/>
                </a:cubicBezTo>
                <a:cubicBezTo>
                  <a:pt x="1192" y="1375"/>
                  <a:pt x="1177" y="1325"/>
                  <a:pt x="1177" y="1263"/>
                </a:cubicBezTo>
                <a:cubicBezTo>
                  <a:pt x="1177" y="1196"/>
                  <a:pt x="1193" y="1142"/>
                  <a:pt x="1227" y="1102"/>
                </a:cubicBezTo>
                <a:cubicBezTo>
                  <a:pt x="1260" y="1062"/>
                  <a:pt x="1305" y="1042"/>
                  <a:pt x="1362" y="1042"/>
                </a:cubicBezTo>
                <a:cubicBezTo>
                  <a:pt x="1387" y="1042"/>
                  <a:pt x="1410" y="1047"/>
                  <a:pt x="1430" y="1057"/>
                </a:cubicBezTo>
                <a:cubicBezTo>
                  <a:pt x="1449" y="1067"/>
                  <a:pt x="1465" y="1082"/>
                  <a:pt x="1476" y="1102"/>
                </a:cubicBezTo>
                <a:cubicBezTo>
                  <a:pt x="1478" y="1102"/>
                  <a:pt x="1478" y="1102"/>
                  <a:pt x="1478" y="1102"/>
                </a:cubicBezTo>
                <a:cubicBezTo>
                  <a:pt x="1478" y="857"/>
                  <a:pt x="1478" y="857"/>
                  <a:pt x="1478" y="857"/>
                </a:cubicBezTo>
                <a:cubicBezTo>
                  <a:pt x="1569" y="857"/>
                  <a:pt x="1569" y="857"/>
                  <a:pt x="1569" y="857"/>
                </a:cubicBezTo>
                <a:cubicBezTo>
                  <a:pt x="1569" y="1455"/>
                  <a:pt x="1569" y="1455"/>
                  <a:pt x="1569" y="1455"/>
                </a:cubicBezTo>
                <a:lnTo>
                  <a:pt x="1478" y="1455"/>
                </a:lnTo>
                <a:close/>
                <a:moveTo>
                  <a:pt x="1479" y="1219"/>
                </a:moveTo>
                <a:cubicBezTo>
                  <a:pt x="1479" y="1191"/>
                  <a:pt x="1469" y="1167"/>
                  <a:pt x="1450" y="1147"/>
                </a:cubicBezTo>
                <a:cubicBezTo>
                  <a:pt x="1431" y="1126"/>
                  <a:pt x="1408" y="1116"/>
                  <a:pt x="1379" y="1116"/>
                </a:cubicBezTo>
                <a:cubicBezTo>
                  <a:pt x="1345" y="1116"/>
                  <a:pt x="1318" y="1129"/>
                  <a:pt x="1300" y="1154"/>
                </a:cubicBezTo>
                <a:cubicBezTo>
                  <a:pt x="1281" y="1179"/>
                  <a:pt x="1271" y="1215"/>
                  <a:pt x="1271" y="1261"/>
                </a:cubicBezTo>
                <a:cubicBezTo>
                  <a:pt x="1271" y="1301"/>
                  <a:pt x="1281" y="1333"/>
                  <a:pt x="1299" y="1356"/>
                </a:cubicBezTo>
                <a:cubicBezTo>
                  <a:pt x="1318" y="1379"/>
                  <a:pt x="1343" y="1391"/>
                  <a:pt x="1375" y="1391"/>
                </a:cubicBezTo>
                <a:cubicBezTo>
                  <a:pt x="1404" y="1391"/>
                  <a:pt x="1429" y="1379"/>
                  <a:pt x="1449" y="1356"/>
                </a:cubicBezTo>
                <a:cubicBezTo>
                  <a:pt x="1469" y="1333"/>
                  <a:pt x="1479" y="1302"/>
                  <a:pt x="1479" y="1265"/>
                </a:cubicBezTo>
                <a:lnTo>
                  <a:pt x="1479" y="1219"/>
                </a:lnTo>
                <a:close/>
                <a:moveTo>
                  <a:pt x="1684" y="1645"/>
                </a:moveTo>
                <a:cubicBezTo>
                  <a:pt x="1662" y="1645"/>
                  <a:pt x="1643" y="1643"/>
                  <a:pt x="1628" y="1639"/>
                </a:cubicBezTo>
                <a:cubicBezTo>
                  <a:pt x="1628" y="1561"/>
                  <a:pt x="1628" y="1561"/>
                  <a:pt x="1628" y="1561"/>
                </a:cubicBezTo>
                <a:cubicBezTo>
                  <a:pt x="1643" y="1568"/>
                  <a:pt x="1658" y="1571"/>
                  <a:pt x="1673" y="1571"/>
                </a:cubicBezTo>
                <a:cubicBezTo>
                  <a:pt x="1705" y="1571"/>
                  <a:pt x="1729" y="1554"/>
                  <a:pt x="1744" y="1519"/>
                </a:cubicBezTo>
                <a:cubicBezTo>
                  <a:pt x="1771" y="1455"/>
                  <a:pt x="1771" y="1455"/>
                  <a:pt x="1771" y="1455"/>
                </a:cubicBezTo>
                <a:cubicBezTo>
                  <a:pt x="1610" y="1051"/>
                  <a:pt x="1610" y="1051"/>
                  <a:pt x="1610" y="1051"/>
                </a:cubicBezTo>
                <a:cubicBezTo>
                  <a:pt x="1712" y="1051"/>
                  <a:pt x="1712" y="1051"/>
                  <a:pt x="1712" y="1051"/>
                </a:cubicBezTo>
                <a:cubicBezTo>
                  <a:pt x="1807" y="1336"/>
                  <a:pt x="1807" y="1336"/>
                  <a:pt x="1807" y="1336"/>
                </a:cubicBezTo>
                <a:cubicBezTo>
                  <a:pt x="1810" y="1346"/>
                  <a:pt x="1813" y="1359"/>
                  <a:pt x="1816" y="1375"/>
                </a:cubicBezTo>
                <a:cubicBezTo>
                  <a:pt x="1817" y="1375"/>
                  <a:pt x="1817" y="1375"/>
                  <a:pt x="1817" y="1375"/>
                </a:cubicBezTo>
                <a:cubicBezTo>
                  <a:pt x="1827" y="1336"/>
                  <a:pt x="1827" y="1336"/>
                  <a:pt x="1827" y="1336"/>
                </a:cubicBezTo>
                <a:cubicBezTo>
                  <a:pt x="1925" y="1051"/>
                  <a:pt x="1925" y="1051"/>
                  <a:pt x="1925" y="1051"/>
                </a:cubicBezTo>
                <a:cubicBezTo>
                  <a:pt x="2018" y="1051"/>
                  <a:pt x="2018" y="1051"/>
                  <a:pt x="2018" y="1051"/>
                </a:cubicBezTo>
                <a:cubicBezTo>
                  <a:pt x="1842" y="1504"/>
                  <a:pt x="1842" y="1504"/>
                  <a:pt x="1842" y="1504"/>
                </a:cubicBezTo>
                <a:cubicBezTo>
                  <a:pt x="1824" y="1553"/>
                  <a:pt x="1802" y="1589"/>
                  <a:pt x="1775" y="1611"/>
                </a:cubicBezTo>
                <a:cubicBezTo>
                  <a:pt x="1749" y="1634"/>
                  <a:pt x="1719" y="1645"/>
                  <a:pt x="1684" y="1645"/>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a:p>
        </p:txBody>
      </p:sp>
      <p:pic>
        <p:nvPicPr>
          <p:cNvPr id="10" name="Picture 9">
            <a:extLst>
              <a:ext uri="{FF2B5EF4-FFF2-40B4-BE49-F238E27FC236}">
                <a16:creationId xmlns:a16="http://schemas.microsoft.com/office/drawing/2014/main" id="{414AD803-1FD5-4461-AD35-4D4DB70E3A09}"/>
              </a:ext>
              <a:ext uri="{C183D7F6-B498-43B3-948B-1728B52AA6E4}">
                <adec:decorative xmlns:adec="http://schemas.microsoft.com/office/drawing/2017/decorative" val="1"/>
              </a:ext>
            </a:extLst>
          </p:cNvPr>
          <p:cNvPicPr>
            <a:picLocks noChangeAspect="1"/>
          </p:cNvPicPr>
          <p:nvPr userDrawn="1"/>
        </p:nvPicPr>
        <p:blipFill rotWithShape="1">
          <a:blip r:embed="rId3"/>
          <a:srcRect t="11809" r="3579" b="17467"/>
          <a:stretch/>
        </p:blipFill>
        <p:spPr>
          <a:xfrm>
            <a:off x="6078068" y="-1"/>
            <a:ext cx="6358407" cy="6994526"/>
          </a:xfrm>
          <a:prstGeom prst="rect">
            <a:avLst/>
          </a:prstGeom>
        </p:spPr>
      </p:pic>
    </p:spTree>
    <p:extLst>
      <p:ext uri="{BB962C8B-B14F-4D97-AF65-F5344CB8AC3E}">
        <p14:creationId xmlns:p14="http://schemas.microsoft.com/office/powerpoint/2010/main" val="113261858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46" userDrawn="1">
          <p15:clr>
            <a:srgbClr val="5ACBF0"/>
          </p15:clr>
        </p15:guide>
        <p15:guide id="3" pos="3422" userDrawn="1">
          <p15:clr>
            <a:srgbClr val="FBAE40"/>
          </p15:clr>
        </p15:guide>
        <p15:guide id="5" orient="horz" pos="2203" userDrawn="1">
          <p15:clr>
            <a:srgbClr val="FBAE40"/>
          </p15:clr>
        </p15:guide>
        <p15:guide id="6" orient="horz" pos="2273" userDrawn="1">
          <p15:clr>
            <a:srgbClr val="5ACBF0"/>
          </p15:clr>
        </p15:guide>
        <p15:guide id="7" pos="3056" userDrawn="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0" indent="0">
              <a:spcBef>
                <a:spcPts val="1224"/>
              </a:spcBef>
              <a:buClr>
                <a:schemeClr val="tx1"/>
              </a:buClr>
              <a:buFont typeface="Wingdings" panose="05000000000000000000" pitchFamily="2" charset="2"/>
              <a:buNone/>
              <a:defRPr sz="3000" b="0">
                <a:latin typeface="+mn-lt"/>
              </a:defRPr>
            </a:lvl1pPr>
            <a:lvl2pPr marL="255588" indent="0">
              <a:buFont typeface="Wingdings" panose="05000000000000000000" pitchFamily="2" charset="2"/>
              <a:buNone/>
              <a:defRPr sz="2400" b="0"/>
            </a:lvl2pPr>
            <a:lvl3pPr marL="450850" indent="0">
              <a:buFont typeface="Wingdings" panose="05000000000000000000" pitchFamily="2" charset="2"/>
              <a:buNone/>
              <a:tabLst/>
              <a:defRPr sz="2200" b="0"/>
            </a:lvl3pPr>
            <a:lvl4pPr marL="652462" indent="0">
              <a:buFont typeface="Wingdings" panose="05000000000000000000" pitchFamily="2" charset="2"/>
              <a:buNone/>
              <a:defRPr sz="2200" b="0"/>
            </a:lvl4pPr>
            <a:lvl5pPr marL="854075" indent="0">
              <a:buFont typeface="Wingdings" panose="05000000000000000000" pitchFamily="2" charset="2"/>
              <a:buNone/>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0" indent="0">
              <a:spcBef>
                <a:spcPts val="1224"/>
              </a:spcBef>
              <a:buClr>
                <a:schemeClr val="tx1"/>
              </a:buClr>
              <a:buFont typeface="Arial" panose="020B0604020202020204" pitchFamily="34" charset="0"/>
              <a:buNone/>
              <a:defRPr lang="en-US" sz="3000" b="0" kern="1200" spc="0" baseline="0" dirty="0">
                <a:gradFill>
                  <a:gsLst>
                    <a:gs pos="1250">
                      <a:schemeClr val="tx1"/>
                    </a:gs>
                    <a:gs pos="100000">
                      <a:schemeClr val="tx1"/>
                    </a:gs>
                  </a:gsLst>
                  <a:lin ang="5400000" scaled="0"/>
                </a:gradFill>
                <a:latin typeface="+mn-lt"/>
                <a:ea typeface="+mn-ea"/>
                <a:cs typeface="+mn-cs"/>
              </a:defRPr>
            </a:lvl1pPr>
            <a:lvl2pPr marL="255588" indent="0">
              <a:buFont typeface="Arial" panose="020B0604020202020204" pitchFamily="34" charset="0"/>
              <a:buNone/>
              <a:defRPr lang="en-US" sz="2400" b="0" kern="1200" spc="0" baseline="0" dirty="0">
                <a:gradFill>
                  <a:gsLst>
                    <a:gs pos="1250">
                      <a:schemeClr val="tx1"/>
                    </a:gs>
                    <a:gs pos="100000">
                      <a:schemeClr val="tx1"/>
                    </a:gs>
                  </a:gsLst>
                  <a:lin ang="5400000" scaled="0"/>
                </a:gradFill>
                <a:latin typeface="+mn-lt"/>
                <a:ea typeface="+mn-ea"/>
                <a:cs typeface="+mn-cs"/>
              </a:defRPr>
            </a:lvl2pPr>
            <a:lvl3pPr marL="450850"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3pPr>
            <a:lvl4pPr marL="652462" indent="0">
              <a:buFont typeface="Arial" panose="020B0604020202020204" pitchFamily="34" charset="0"/>
              <a:buNone/>
              <a:defRPr lang="en-US" sz="2200" b="0" kern="1200" spc="0" baseline="0" dirty="0">
                <a:gradFill>
                  <a:gsLst>
                    <a:gs pos="1250">
                      <a:schemeClr val="tx1"/>
                    </a:gs>
                    <a:gs pos="100000">
                      <a:schemeClr val="tx1"/>
                    </a:gs>
                  </a:gsLst>
                  <a:lin ang="5400000" scaled="0"/>
                </a:gradFill>
                <a:latin typeface="+mn-lt"/>
                <a:ea typeface="+mn-ea"/>
                <a:cs typeface="+mn-cs"/>
              </a:defRPr>
            </a:lvl4pPr>
            <a:lvl5pPr marL="854075" indent="0">
              <a:buFont typeface="Arial" panose="020B0604020202020204" pitchFamily="34" charset="0"/>
              <a:buNone/>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514350" marR="0" lvl="0" indent="-514350" algn="l" defTabSz="932742" rtl="0" eaLnBrk="1" fontAlgn="auto" latinLnBrk="0" hangingPunct="1">
              <a:lnSpc>
                <a:spcPct val="90000"/>
              </a:lnSpc>
              <a:spcBef>
                <a:spcPts val="1224"/>
              </a:spcBef>
              <a:spcAft>
                <a:spcPts val="0"/>
              </a:spcAft>
              <a:buClr>
                <a:schemeClr val="tx1"/>
              </a:buClr>
              <a:buSzPct val="90000"/>
              <a:tabLst/>
            </a:pPr>
            <a:r>
              <a:rPr lang="en-US"/>
              <a:t>Click to edit Master text styles</a:t>
            </a:r>
          </a:p>
          <a:p>
            <a:pPr marL="514350" marR="0" lvl="1" indent="-514350" algn="l" defTabSz="932742" rtl="0" eaLnBrk="1" fontAlgn="auto" latinLnBrk="0" hangingPunct="1">
              <a:lnSpc>
                <a:spcPct val="90000"/>
              </a:lnSpc>
              <a:spcBef>
                <a:spcPts val="1224"/>
              </a:spcBef>
              <a:spcAft>
                <a:spcPts val="0"/>
              </a:spcAft>
              <a:buClr>
                <a:schemeClr val="tx1"/>
              </a:buClr>
              <a:buSzPct val="90000"/>
              <a:tabLst/>
            </a:pPr>
            <a:r>
              <a:rPr lang="en-US"/>
              <a:t>Second level</a:t>
            </a:r>
          </a:p>
          <a:p>
            <a:pPr marL="514350" marR="0" lvl="2" indent="-514350" algn="l" defTabSz="932742" rtl="0" eaLnBrk="1" fontAlgn="auto" latinLnBrk="0" hangingPunct="1">
              <a:lnSpc>
                <a:spcPct val="90000"/>
              </a:lnSpc>
              <a:spcBef>
                <a:spcPts val="1224"/>
              </a:spcBef>
              <a:spcAft>
                <a:spcPts val="0"/>
              </a:spcAft>
              <a:buClr>
                <a:schemeClr val="tx1"/>
              </a:buClr>
              <a:buSzPct val="90000"/>
              <a:tabLst/>
            </a:pPr>
            <a:r>
              <a:rPr lang="en-US"/>
              <a:t>Third level</a:t>
            </a:r>
          </a:p>
          <a:p>
            <a:pPr marL="514350" marR="0" lvl="3" indent="-514350" algn="l" defTabSz="932742" rtl="0" eaLnBrk="1" fontAlgn="auto" latinLnBrk="0" hangingPunct="1">
              <a:lnSpc>
                <a:spcPct val="90000"/>
              </a:lnSpc>
              <a:spcBef>
                <a:spcPts val="1224"/>
              </a:spcBef>
              <a:spcAft>
                <a:spcPts val="0"/>
              </a:spcAft>
              <a:buClr>
                <a:schemeClr val="tx1"/>
              </a:buClr>
              <a:buSzPct val="90000"/>
              <a:tabLst/>
            </a:pPr>
            <a:r>
              <a:rPr lang="en-US"/>
              <a:t>Fourth level</a:t>
            </a:r>
          </a:p>
          <a:p>
            <a:pPr marL="514350" marR="0" lvl="4" indent="-514350" algn="l" defTabSz="932742" rtl="0" eaLnBrk="1" fontAlgn="auto" latinLnBrk="0" hangingPunct="1">
              <a:lnSpc>
                <a:spcPct val="90000"/>
              </a:lnSpc>
              <a:spcBef>
                <a:spcPts val="1224"/>
              </a:spcBef>
              <a:spcAft>
                <a:spcPts val="0"/>
              </a:spcAft>
              <a:buClr>
                <a:schemeClr val="tx1"/>
              </a:buClr>
              <a:buSzPct val="90000"/>
              <a:tabLst/>
            </a:pPr>
            <a:r>
              <a:rPr lang="en-US"/>
              <a:t>Fifth level</a:t>
            </a:r>
            <a:endParaRPr lang="en-US" dirty="0"/>
          </a:p>
        </p:txBody>
      </p:sp>
    </p:spTree>
    <p:extLst>
      <p:ext uri="{BB962C8B-B14F-4D97-AF65-F5344CB8AC3E}">
        <p14:creationId xmlns:p14="http://schemas.microsoft.com/office/powerpoint/2010/main" val="2192018982"/>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9" name="Title 1"/>
          <p:cNvSpPr>
            <a:spLocks noGrp="1"/>
          </p:cNvSpPr>
          <p:nvPr>
            <p:ph type="title" hasCustomPrompt="1"/>
          </p:nvPr>
        </p:nvSpPr>
        <p:spPr>
          <a:xfrm>
            <a:off x="595915" y="3039097"/>
            <a:ext cx="9327356" cy="565027"/>
          </a:xfrm>
          <a:noFill/>
        </p:spPr>
        <p:txBody>
          <a:bodyPr lIns="0" tIns="0" rIns="0" bIns="0" anchor="b" anchorCtr="0">
            <a:spAutoFit/>
          </a:bodyPr>
          <a:lstStyle>
            <a:lvl1pPr>
              <a:defRPr sz="3700" spc="-51" baseline="0">
                <a:solidFill>
                  <a:srgbClr val="50E6FF"/>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595915" y="4041281"/>
            <a:ext cx="9327356" cy="34529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
        <p:nvSpPr>
          <p:cNvPr id="6" name="Text Placeholder 16">
            <a:extLst>
              <a:ext uri="{FF2B5EF4-FFF2-40B4-BE49-F238E27FC236}">
                <a16:creationId xmlns:a16="http://schemas.microsoft.com/office/drawing/2014/main" id="{B1A530C8-2C73-4ADC-AF39-34FB5781FF59}"/>
              </a:ext>
            </a:extLst>
          </p:cNvPr>
          <p:cNvSpPr>
            <a:spLocks noGrp="1"/>
          </p:cNvSpPr>
          <p:nvPr>
            <p:ph type="body" sz="quarter" idx="13" hasCustomPrompt="1"/>
          </p:nvPr>
        </p:nvSpPr>
        <p:spPr>
          <a:xfrm>
            <a:off x="8577606" y="601344"/>
            <a:ext cx="3264575" cy="307777"/>
          </a:xfrm>
        </p:spPr>
        <p:txBody>
          <a:bodyPr lIns="0" tIns="0" rIns="0" bIns="0"/>
          <a:lstStyle>
            <a:lvl1pPr marL="0" indent="0" algn="r">
              <a:buNone/>
              <a:defRPr sz="2000">
                <a:latin typeface="+mn-lt"/>
              </a:defRPr>
            </a:lvl1pPr>
            <a:lvl2pPr marL="349724" indent="0">
              <a:buNone/>
              <a:defRPr sz="2000"/>
            </a:lvl2pPr>
            <a:lvl3pPr marL="582873" indent="0">
              <a:buNone/>
              <a:defRPr sz="2000"/>
            </a:lvl3pPr>
            <a:lvl4pPr marL="816022" indent="0">
              <a:buNone/>
              <a:defRPr sz="2000"/>
            </a:lvl4pPr>
            <a:lvl5pPr marL="1049171" indent="0">
              <a:buNone/>
              <a:defRPr sz="2000"/>
            </a:lvl5pPr>
          </a:lstStyle>
          <a:p>
            <a:pPr lvl="0"/>
            <a:r>
              <a:rPr lang="en-US"/>
              <a:t>Session code</a:t>
            </a:r>
          </a:p>
        </p:txBody>
      </p:sp>
    </p:spTree>
    <p:extLst>
      <p:ext uri="{BB962C8B-B14F-4D97-AF65-F5344CB8AC3E}">
        <p14:creationId xmlns:p14="http://schemas.microsoft.com/office/powerpoint/2010/main" val="362610112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userDrawn="1">
          <p15:clr>
            <a:srgbClr val="5ACBF0"/>
          </p15:clr>
        </p15:guide>
        <p15:guide id="2" orient="horz" pos="2546" userDrawn="1">
          <p15:clr>
            <a:srgbClr val="5ACBF0"/>
          </p15:clr>
        </p15:guide>
        <p15:guide id="3" pos="6255" userDrawn="1">
          <p15:clr>
            <a:srgbClr val="5ACBF0"/>
          </p15:clr>
        </p15:guide>
        <p15:guide id="4" orient="horz" pos="2203" userDrawn="1">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95914" y="1463669"/>
            <a:ext cx="11239789" cy="162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4462974"/>
      </p:ext>
    </p:extLst>
  </p:cSld>
  <p:clrMapOvr>
    <a:masterClrMapping/>
  </p:clrMapOvr>
  <p:transition>
    <p:fade/>
  </p:transition>
  <p:extLst>
    <p:ext uri="{DCECCB84-F9BA-43D5-87BE-67443E8EF086}">
      <p15:sldGuideLst xmlns:p15="http://schemas.microsoft.com/office/powerpoint/2012/main">
        <p15:guide id="2" orient="horz" pos="1297" userDrawn="1">
          <p15:clr>
            <a:srgbClr val="5ACBF0"/>
          </p15:clr>
        </p15:guide>
        <p15:guide id="3" orient="horz" pos="294" userDrawn="1">
          <p15:clr>
            <a:srgbClr val="5ACBF0"/>
          </p15:clr>
        </p15:guide>
        <p15:guide id="5" orient="horz" pos="922" userDrawn="1">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98148" y="1462924"/>
            <a:ext cx="11239464" cy="1628138"/>
          </a:xfrm>
        </p:spPr>
        <p:txBody>
          <a:bodyPr wrap="square">
            <a:spAutoFit/>
          </a:bodyPr>
          <a:lstStyle>
            <a:lvl1pPr marL="0" indent="0">
              <a:buNone/>
              <a:defRPr/>
            </a:lvl1pPr>
            <a:lvl2pPr marL="233149" indent="0">
              <a:buNone/>
              <a:defRPr/>
            </a:lvl2pPr>
            <a:lvl3pPr marL="466298" indent="0">
              <a:buNone/>
              <a:defRPr/>
            </a:lvl3pPr>
            <a:lvl4pPr marL="699447" indent="0">
              <a:buNone/>
              <a:defRPr/>
            </a:lvl4pPr>
            <a:lvl5pPr marL="93259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23529"/>
      </p:ext>
    </p:extLst>
  </p:cSld>
  <p:clrMapOvr>
    <a:masterClrMapping/>
  </p:clrMapOvr>
  <p:transition>
    <p:fade/>
  </p:transition>
  <p:extLst>
    <p:ext uri="{DCECCB84-F9BA-43D5-87BE-67443E8EF086}">
      <p15:sldGuideLst xmlns:p15="http://schemas.microsoft.com/office/powerpoint/2012/main">
        <p15:guide id="1" orient="horz" pos="294" userDrawn="1">
          <p15:clr>
            <a:srgbClr val="5ACBF0"/>
          </p15:clr>
        </p15:guide>
        <p15:guide id="2" orient="horz" pos="923" userDrawn="1">
          <p15:clr>
            <a:srgbClr val="5ACBF0"/>
          </p15:clr>
        </p15:guide>
        <p15:guide id="4" orient="horz" pos="1297" userDrawn="1">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95915" y="1463669"/>
            <a:ext cx="5316270" cy="162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517814" y="1463669"/>
            <a:ext cx="5324366" cy="16281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0990465"/>
      </p:ext>
    </p:extLst>
  </p:cSld>
  <p:clrMapOvr>
    <a:masterClrMapping/>
  </p:clrMapOvr>
  <p:transition>
    <p:fade/>
  </p:transition>
  <p:extLst>
    <p:ext uri="{DCECCB84-F9BA-43D5-87BE-67443E8EF086}">
      <p15:sldGuideLst xmlns:p15="http://schemas.microsoft.com/office/powerpoint/2012/main">
        <p15:guide id="1" orient="horz" pos="294" userDrawn="1">
          <p15:clr>
            <a:srgbClr val="5ACBF0"/>
          </p15:clr>
        </p15:guide>
        <p15:guide id="2" orient="horz" pos="1301" userDrawn="1">
          <p15:clr>
            <a:srgbClr val="5ACBF0"/>
          </p15:clr>
        </p15:guide>
        <p15:guide id="3" orient="horz" pos="922" userDrawn="1">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600059" y="466301"/>
            <a:ext cx="11239464" cy="565027"/>
          </a:xfrm>
        </p:spPr>
        <p:txBody>
          <a:bodyPr/>
          <a:lstStyle/>
          <a:p>
            <a:r>
              <a:rPr lang="en-US"/>
              <a:t>Click to edit Master title style</a:t>
            </a:r>
          </a:p>
        </p:txBody>
      </p:sp>
      <p:sp>
        <p:nvSpPr>
          <p:cNvPr id="4" name="Text Placeholder 3"/>
          <p:cNvSpPr>
            <a:spLocks noGrp="1"/>
          </p:cNvSpPr>
          <p:nvPr>
            <p:ph type="body" sz="quarter" idx="10"/>
          </p:nvPr>
        </p:nvSpPr>
        <p:spPr>
          <a:xfrm>
            <a:off x="595914"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900"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00" b="0"/>
            </a:lvl2pPr>
            <a:lvl3pPr marL="459822" indent="0">
              <a:buFont typeface="Wingdings" panose="05000000000000000000" pitchFamily="2" charset="2"/>
              <a:buNone/>
              <a:tabLst/>
              <a:defRPr sz="1600" b="0"/>
            </a:lvl3pPr>
            <a:lvl4pPr marL="665446" indent="0">
              <a:buFont typeface="Wingdings" panose="05000000000000000000" pitchFamily="2" charset="2"/>
              <a:buNone/>
              <a:defRPr sz="1400" b="0"/>
            </a:lvl4pPr>
            <a:lvl5pPr marL="87107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525448" y="1463669"/>
            <a:ext cx="5316593" cy="1682523"/>
          </a:xfrm>
        </p:spPr>
        <p:txBody>
          <a:bodyPr wrap="square">
            <a:spAutoFit/>
          </a:bodyPr>
          <a:lstStyle>
            <a:lvl1pPr marL="0" indent="0">
              <a:spcBef>
                <a:spcPts val="1248"/>
              </a:spcBef>
              <a:buClr>
                <a:schemeClr val="tx1"/>
              </a:buClr>
              <a:buFont typeface="Wingdings" panose="05000000000000000000" pitchFamily="2" charset="2"/>
              <a:buNone/>
              <a:defRPr sz="2900" b="0">
                <a:latin typeface="Segoe UI" panose="020B0502040204020203" pitchFamily="34" charset="0"/>
                <a:cs typeface="Segoe UI" panose="020B0502040204020203" pitchFamily="34" charset="0"/>
              </a:defRPr>
            </a:lvl1pPr>
            <a:lvl2pPr marL="260674" indent="0">
              <a:buFont typeface="Wingdings" panose="05000000000000000000" pitchFamily="2" charset="2"/>
              <a:buNone/>
              <a:defRPr sz="2000" b="0"/>
            </a:lvl2pPr>
            <a:lvl3pPr marL="459822" indent="0">
              <a:buFont typeface="Wingdings" panose="05000000000000000000" pitchFamily="2" charset="2"/>
              <a:buNone/>
              <a:tabLst/>
              <a:defRPr sz="1600" b="0"/>
            </a:lvl3pPr>
            <a:lvl4pPr marL="665446" indent="0">
              <a:buFont typeface="Wingdings" panose="05000000000000000000" pitchFamily="2" charset="2"/>
              <a:buNone/>
              <a:defRPr sz="1400" b="0"/>
            </a:lvl4pPr>
            <a:lvl5pPr marL="87107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25816799"/>
      </p:ext>
    </p:extLst>
  </p:cSld>
  <p:clrMapOvr>
    <a:masterClrMapping/>
  </p:clrMapOvr>
  <p:transition>
    <p:fade/>
  </p:transition>
  <p:extLst>
    <p:ext uri="{DCECCB84-F9BA-43D5-87BE-67443E8EF086}">
      <p15:sldGuideLst xmlns:p15="http://schemas.microsoft.com/office/powerpoint/2012/main">
        <p15:guide id="1" orient="horz" pos="294" userDrawn="1">
          <p15:clr>
            <a:srgbClr val="5ACBF0"/>
          </p15:clr>
        </p15:guide>
        <p15:guide id="2" orient="horz" pos="1297" userDrawn="1">
          <p15:clr>
            <a:srgbClr val="5ACBF0"/>
          </p15:clr>
        </p15:guide>
        <p15:guide id="3" orient="horz" pos="922" userDrawn="1">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842415827"/>
      </p:ext>
    </p:extLst>
  </p:cSld>
  <p:clrMapOvr>
    <a:masterClrMapping/>
  </p:clrMapOvr>
  <p:transition>
    <p:fade/>
  </p:transition>
  <p:extLst>
    <p:ext uri="{DCECCB84-F9BA-43D5-87BE-67443E8EF086}">
      <p15:sldGuideLst xmlns:p15="http://schemas.microsoft.com/office/powerpoint/2012/main">
        <p15:guide id="6" pos="795" userDrawn="1">
          <p15:clr>
            <a:srgbClr val="A4A3A4"/>
          </p15:clr>
        </p15:guide>
        <p15:guide id="7" pos="981" userDrawn="1">
          <p15:clr>
            <a:srgbClr val="A4A3A4"/>
          </p15:clr>
        </p15:guide>
        <p15:guide id="8" pos="1401" userDrawn="1">
          <p15:clr>
            <a:srgbClr val="A4A3A4"/>
          </p15:clr>
        </p15:guide>
        <p15:guide id="9" pos="1587" userDrawn="1">
          <p15:clr>
            <a:srgbClr val="A4A3A4"/>
          </p15:clr>
        </p15:guide>
        <p15:guide id="10" pos="2006" userDrawn="1">
          <p15:clr>
            <a:srgbClr val="A4A3A4"/>
          </p15:clr>
        </p15:guide>
        <p15:guide id="11" pos="2193" userDrawn="1">
          <p15:clr>
            <a:srgbClr val="A4A3A4"/>
          </p15:clr>
        </p15:guide>
        <p15:guide id="12" pos="2612" userDrawn="1">
          <p15:clr>
            <a:srgbClr val="A4A3A4"/>
          </p15:clr>
        </p15:guide>
        <p15:guide id="13" pos="2799" userDrawn="1">
          <p15:clr>
            <a:srgbClr val="A4A3A4"/>
          </p15:clr>
        </p15:guide>
        <p15:guide id="14" pos="3218" userDrawn="1">
          <p15:clr>
            <a:srgbClr val="A4A3A4"/>
          </p15:clr>
        </p15:guide>
        <p15:guide id="15" pos="3405" userDrawn="1">
          <p15:clr>
            <a:srgbClr val="A4A3A4"/>
          </p15:clr>
        </p15:guide>
        <p15:guide id="16" pos="3824" userDrawn="1">
          <p15:clr>
            <a:srgbClr val="A4A3A4"/>
          </p15:clr>
        </p15:guide>
        <p15:guide id="17" pos="4011" userDrawn="1">
          <p15:clr>
            <a:srgbClr val="A4A3A4"/>
          </p15:clr>
        </p15:guide>
        <p15:guide id="18" pos="4430" userDrawn="1">
          <p15:clr>
            <a:srgbClr val="A4A3A4"/>
          </p15:clr>
        </p15:guide>
        <p15:guide id="19" pos="4617" userDrawn="1">
          <p15:clr>
            <a:srgbClr val="A4A3A4"/>
          </p15:clr>
        </p15:guide>
        <p15:guide id="20" pos="5036" userDrawn="1">
          <p15:clr>
            <a:srgbClr val="A4A3A4"/>
          </p15:clr>
        </p15:guide>
        <p15:guide id="21" pos="5223" userDrawn="1">
          <p15:clr>
            <a:srgbClr val="A4A3A4"/>
          </p15:clr>
        </p15:guide>
        <p15:guide id="22" pos="5640" userDrawn="1">
          <p15:clr>
            <a:srgbClr val="A4A3A4"/>
          </p15:clr>
        </p15:guide>
        <p15:guide id="23" pos="5829" userDrawn="1">
          <p15:clr>
            <a:srgbClr val="A4A3A4"/>
          </p15:clr>
        </p15:guide>
        <p15:guide id="24" pos="6246" userDrawn="1">
          <p15:clr>
            <a:srgbClr val="A4A3A4"/>
          </p15:clr>
        </p15:guide>
        <p15:guide id="25" pos="6434" userDrawn="1">
          <p15:clr>
            <a:srgbClr val="A4A3A4"/>
          </p15:clr>
        </p15:guide>
        <p15:guide id="26" pos="6852" userDrawn="1">
          <p15:clr>
            <a:srgbClr val="A4A3A4"/>
          </p15:clr>
        </p15:guide>
        <p15:guide id="27" pos="7038" userDrawn="1">
          <p15:clr>
            <a:srgbClr val="A4A3A4"/>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95915" y="466302"/>
            <a:ext cx="5618874" cy="379824"/>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177868072"/>
      </p:ext>
    </p:extLst>
  </p:cSld>
  <p:clrMapOvr>
    <a:masterClrMapping/>
  </p:clrMapOvr>
  <p:transition>
    <p:fade/>
  </p:transition>
  <p:extLst>
    <p:ext uri="{DCECCB84-F9BA-43D5-87BE-67443E8EF086}">
      <p15:sldGuideLst xmlns:p15="http://schemas.microsoft.com/office/powerpoint/2012/main">
        <p15:guide id="6" pos="795" userDrawn="1">
          <p15:clr>
            <a:srgbClr val="A4A3A4"/>
          </p15:clr>
        </p15:guide>
        <p15:guide id="7" pos="981" userDrawn="1">
          <p15:clr>
            <a:srgbClr val="A4A3A4"/>
          </p15:clr>
        </p15:guide>
        <p15:guide id="8" pos="1401" userDrawn="1">
          <p15:clr>
            <a:srgbClr val="A4A3A4"/>
          </p15:clr>
        </p15:guide>
        <p15:guide id="9" pos="1587" userDrawn="1">
          <p15:clr>
            <a:srgbClr val="A4A3A4"/>
          </p15:clr>
        </p15:guide>
        <p15:guide id="10" pos="2006" userDrawn="1">
          <p15:clr>
            <a:srgbClr val="A4A3A4"/>
          </p15:clr>
        </p15:guide>
        <p15:guide id="11" pos="2193" userDrawn="1">
          <p15:clr>
            <a:srgbClr val="A4A3A4"/>
          </p15:clr>
        </p15:guide>
        <p15:guide id="12" pos="2612" userDrawn="1">
          <p15:clr>
            <a:srgbClr val="A4A3A4"/>
          </p15:clr>
        </p15:guide>
        <p15:guide id="13" pos="2799" userDrawn="1">
          <p15:clr>
            <a:srgbClr val="A4A3A4"/>
          </p15:clr>
        </p15:guide>
        <p15:guide id="14" pos="3218" userDrawn="1">
          <p15:clr>
            <a:srgbClr val="A4A3A4"/>
          </p15:clr>
        </p15:guide>
        <p15:guide id="15" pos="3405" userDrawn="1">
          <p15:clr>
            <a:srgbClr val="A4A3A4"/>
          </p15:clr>
        </p15:guide>
        <p15:guide id="16" pos="3824" userDrawn="1">
          <p15:clr>
            <a:srgbClr val="A4A3A4"/>
          </p15:clr>
        </p15:guide>
        <p15:guide id="17" pos="4011" userDrawn="1">
          <p15:clr>
            <a:srgbClr val="A4A3A4"/>
          </p15:clr>
        </p15:guide>
        <p15:guide id="18" pos="4430" userDrawn="1">
          <p15:clr>
            <a:srgbClr val="A4A3A4"/>
          </p15:clr>
        </p15:guide>
        <p15:guide id="19" pos="4617" userDrawn="1">
          <p15:clr>
            <a:srgbClr val="A4A3A4"/>
          </p15:clr>
        </p15:guide>
        <p15:guide id="20" pos="5036" userDrawn="1">
          <p15:clr>
            <a:srgbClr val="A4A3A4"/>
          </p15:clr>
        </p15:guide>
        <p15:guide id="21" pos="5223" userDrawn="1">
          <p15:clr>
            <a:srgbClr val="A4A3A4"/>
          </p15:clr>
        </p15:guide>
        <p15:guide id="22" pos="5640" userDrawn="1">
          <p15:clr>
            <a:srgbClr val="A4A3A4"/>
          </p15:clr>
        </p15:guide>
        <p15:guide id="23" pos="5829" userDrawn="1">
          <p15:clr>
            <a:srgbClr val="A4A3A4"/>
          </p15:clr>
        </p15:guide>
        <p15:guide id="24" pos="6246" userDrawn="1">
          <p15:clr>
            <a:srgbClr val="A4A3A4"/>
          </p15:clr>
        </p15:guide>
        <p15:guide id="25" pos="6434" userDrawn="1">
          <p15:clr>
            <a:srgbClr val="A4A3A4"/>
          </p15:clr>
        </p15:guide>
        <p15:guide id="26" pos="6852" userDrawn="1">
          <p15:clr>
            <a:srgbClr val="A4A3A4"/>
          </p15:clr>
        </p15:guide>
        <p15:guide id="27" pos="7038" userDrawn="1">
          <p15:clr>
            <a:srgbClr val="A4A3A4"/>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600059" y="2047621"/>
            <a:ext cx="4241746" cy="1138773"/>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95915" y="3605924"/>
            <a:ext cx="4245890" cy="338554"/>
          </a:xfrm>
        </p:spPr>
        <p:txBody>
          <a:bodyPr/>
          <a:lstStyle>
            <a:lvl1pPr marL="0" indent="0">
              <a:buNone/>
              <a:defRPr sz="2200">
                <a:latin typeface="+mn-lt"/>
              </a:defRPr>
            </a:lvl1pPr>
            <a:lvl2pPr marL="233149" indent="0">
              <a:buNone/>
              <a:defRPr/>
            </a:lvl2pPr>
            <a:lvl3pPr marL="466298" indent="0">
              <a:buNone/>
              <a:defRPr/>
            </a:lvl3pPr>
            <a:lvl4pPr marL="675162" indent="0">
              <a:buNone/>
              <a:defRPr/>
            </a:lvl4pPr>
            <a:lvl5pPr marL="872691" indent="0">
              <a:buNone/>
              <a:defRPr/>
            </a:lvl5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368A4440-C91D-4429-9B72-48F2E9115574}"/>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432341296"/>
      </p:ext>
    </p:extLst>
  </p:cSld>
  <p:clrMapOvr>
    <a:masterClrMapping/>
  </p:clrMapOvr>
  <p:transition>
    <p:fade/>
  </p:transition>
  <p:extLst>
    <p:ext uri="{DCECCB84-F9BA-43D5-87BE-67443E8EF086}">
      <p15:sldGuideLst xmlns:p15="http://schemas.microsoft.com/office/powerpoint/2012/main">
        <p15:guide id="2" pos="3427" userDrawn="1">
          <p15:clr>
            <a:srgbClr val="FBAE40"/>
          </p15:clr>
        </p15:guide>
        <p15:guide id="6" orient="horz" pos="922" userDrawn="1">
          <p15:clr>
            <a:srgbClr val="5ACBF0"/>
          </p15:clr>
        </p15:guide>
        <p15:guide id="7" orient="horz" pos="2007" userDrawn="1">
          <p15:clr>
            <a:srgbClr val="5ACBF0"/>
          </p15:clr>
        </p15:guide>
        <p15:guide id="8" orient="horz" pos="2270" userDrawn="1">
          <p15:clr>
            <a:srgbClr val="5ACBF0"/>
          </p15:clr>
        </p15:guide>
        <p15:guide id="10" pos="3804" userDrawn="1">
          <p15:clr>
            <a:srgbClr val="C35EA4"/>
          </p15:clr>
        </p15:guide>
        <p15:guide id="11" pos="3053" userDrawn="1">
          <p15:clr>
            <a:srgbClr val="5ACBF0"/>
          </p15:clr>
        </p15:guide>
        <p15:guide id="12" pos="3614" userDrawn="1">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600059" y="2926257"/>
            <a:ext cx="4243366" cy="1138773"/>
          </a:xfrm>
        </p:spPr>
        <p:txBody>
          <a:bodyPr anchor="ctr"/>
          <a:lstStyle/>
          <a:p>
            <a:r>
              <a:rPr lang="en-US"/>
              <a:t>Click to edit Master title style</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E266A0AB-7A3A-45EB-9973-4F8F9206575C}"/>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000324009"/>
      </p:ext>
    </p:extLst>
  </p:cSld>
  <p:clrMapOvr>
    <a:masterClrMapping/>
  </p:clrMapOvr>
  <p:transition>
    <p:fade/>
  </p:transition>
  <p:extLst>
    <p:ext uri="{DCECCB84-F9BA-43D5-87BE-67443E8EF086}">
      <p15:sldGuideLst xmlns:p15="http://schemas.microsoft.com/office/powerpoint/2012/main">
        <p15:guide id="2" pos="3427" userDrawn="1">
          <p15:clr>
            <a:srgbClr val="FBAE40"/>
          </p15:clr>
        </p15:guide>
        <p15:guide id="5" orient="horz" pos="2203" userDrawn="1">
          <p15:clr>
            <a:srgbClr val="FBAE40"/>
          </p15:clr>
        </p15:guide>
        <p15:guide id="6" pos="3051" userDrawn="1">
          <p15:clr>
            <a:srgbClr val="5ACBF0"/>
          </p15:clr>
        </p15:guide>
        <p15:guide id="7" pos="3803" userDrawn="1">
          <p15:clr>
            <a:srgbClr val="C35EA4"/>
          </p15:clr>
        </p15:guide>
        <p15:guide id="8" pos="3615" userDrawn="1">
          <p15:clr>
            <a:srgbClr val="A4A3A4"/>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600060" y="3056179"/>
            <a:ext cx="4246604" cy="892552"/>
          </a:xfrm>
        </p:spPr>
        <p:txBody>
          <a:bodyPr anchor="t"/>
          <a:lstStyle>
            <a:lvl1pPr>
              <a:defRPr sz="2900"/>
            </a:lvl1pPr>
          </a:lstStyle>
          <a:p>
            <a:r>
              <a:rPr lang="en-US"/>
              <a:t>Square photo layout with smaller text</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C7A34110-4BA5-4935-9A8E-A7F0D013D6FF}"/>
              </a:ext>
            </a:extLst>
          </p:cNvPr>
          <p:cNvSpPr>
            <a:spLocks noGrp="1" noChangeAspect="1"/>
          </p:cNvSpPr>
          <p:nvPr>
            <p:ph type="pic" sz="quarter" idx="11" hasCustomPrompt="1"/>
          </p:nvPr>
        </p:nvSpPr>
        <p:spPr bwMode="gray">
          <a:xfrm>
            <a:off x="5738915" y="298433"/>
            <a:ext cx="6398566" cy="6397659"/>
          </a:xfrm>
          <a:blipFill>
            <a:blip r:embed="rId2"/>
            <a:stretch>
              <a:fillRect/>
            </a:stretch>
          </a:blipFill>
        </p:spPr>
        <p:txBody>
          <a:bodyPr lIns="0" tIns="2103120" rIns="0" anchor="t" anchorCtr="0">
            <a:noAutofit/>
          </a:bodyPr>
          <a:lstStyle>
            <a:lvl1pPr marL="0" indent="0" algn="ctr">
              <a:lnSpc>
                <a:spcPct val="100000"/>
              </a:lnSpc>
              <a:buNone/>
              <a:defRPr sz="1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3379388"/>
      </p:ext>
    </p:extLst>
  </p:cSld>
  <p:clrMapOvr>
    <a:masterClrMapping/>
  </p:clrMapOvr>
  <p:transition>
    <p:fade/>
  </p:transition>
  <p:extLst>
    <p:ext uri="{DCECCB84-F9BA-43D5-87BE-67443E8EF086}">
      <p15:sldGuideLst xmlns:p15="http://schemas.microsoft.com/office/powerpoint/2012/main">
        <p15:guide id="2" pos="3427" userDrawn="1">
          <p15:clr>
            <a:srgbClr val="FBAE40"/>
          </p15:clr>
        </p15:guide>
        <p15:guide id="3" orient="horz" pos="1914" userDrawn="1">
          <p15:clr>
            <a:srgbClr val="5ACBF0"/>
          </p15:clr>
        </p15:guide>
        <p15:guide id="4" pos="3806" userDrawn="1">
          <p15:clr>
            <a:srgbClr val="C35EA4"/>
          </p15:clr>
        </p15:guide>
        <p15:guide id="5" pos="3053" userDrawn="1">
          <p15:clr>
            <a:srgbClr val="5ACBF0"/>
          </p15:clr>
        </p15:guide>
        <p15:guide id="6" pos="3618" userDrawn="1">
          <p15:clr>
            <a:srgbClr val="A4A3A4"/>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274639" y="1211287"/>
            <a:ext cx="5486399" cy="2157514"/>
          </a:xfrm>
        </p:spPr>
        <p:txBody>
          <a:bodyPr wrap="square">
            <a:spAutoFit/>
          </a:bodyPr>
          <a:lstStyle>
            <a:lvl1pPr marL="231775" indent="-231775">
              <a:spcBef>
                <a:spcPts val="1224"/>
              </a:spcBef>
              <a:buClr>
                <a:schemeClr val="tx1"/>
              </a:buClr>
              <a:buFont typeface="Wingdings" panose="05000000000000000000" pitchFamily="2" charset="2"/>
              <a:buChar char=""/>
              <a:defRPr sz="3000" b="0">
                <a:latin typeface="+mn-lt"/>
              </a:defRPr>
            </a:lvl1pPr>
            <a:lvl2pPr marL="427038" indent="-171450">
              <a:buFont typeface="Wingdings" panose="05000000000000000000" pitchFamily="2" charset="2"/>
              <a:buChar char=""/>
              <a:defRPr sz="2400" b="0"/>
            </a:lvl2pPr>
            <a:lvl3pPr marL="639763" indent="-188913">
              <a:buFont typeface="Wingdings" panose="05000000000000000000" pitchFamily="2" charset="2"/>
              <a:buChar char=""/>
              <a:tabLst/>
              <a:defRPr sz="2200" b="0"/>
            </a:lvl3pPr>
            <a:lvl4pPr marL="828675" indent="-176213">
              <a:buFont typeface="Wingdings" panose="05000000000000000000" pitchFamily="2" charset="2"/>
              <a:buChar char=""/>
              <a:defRPr sz="2200" b="0"/>
            </a:lvl4pPr>
            <a:lvl5pPr marL="1023938" indent="-169863">
              <a:buFont typeface="Wingdings" panose="05000000000000000000" pitchFamily="2" charset="2"/>
              <a:buChar char=""/>
              <a:tabLst/>
              <a:defRPr sz="22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3"/>
          <p:cNvSpPr>
            <a:spLocks noGrp="1"/>
          </p:cNvSpPr>
          <p:nvPr>
            <p:ph type="body" sz="quarter" idx="11"/>
          </p:nvPr>
        </p:nvSpPr>
        <p:spPr>
          <a:xfrm>
            <a:off x="6675439" y="1211287"/>
            <a:ext cx="5486399" cy="2123658"/>
          </a:xfrm>
        </p:spPr>
        <p:txBody>
          <a:bodyPr wrap="square">
            <a:spAutoFit/>
          </a:bodyPr>
          <a:lstStyle>
            <a:lvl1pPr marL="287338" indent="-287338">
              <a:spcBef>
                <a:spcPts val="1224"/>
              </a:spcBef>
              <a:buClr>
                <a:schemeClr val="tx1"/>
              </a:buClr>
              <a:buFont typeface="Arial" pitchFamily="34" charset="0"/>
              <a:buChar char="•"/>
              <a:defRPr lang="en-US" sz="3000" b="0" kern="1200" spc="0" baseline="0" dirty="0">
                <a:gradFill>
                  <a:gsLst>
                    <a:gs pos="1250">
                      <a:schemeClr val="tx1"/>
                    </a:gs>
                    <a:gs pos="100000">
                      <a:schemeClr val="tx1"/>
                    </a:gs>
                  </a:gsLst>
                  <a:lin ang="5400000" scaled="0"/>
                </a:gradFill>
                <a:latin typeface="+mn-lt"/>
                <a:ea typeface="+mn-ea"/>
                <a:cs typeface="+mn-cs"/>
              </a:defRPr>
            </a:lvl1pPr>
            <a:lvl2pPr marL="598488" indent="-342900">
              <a:defRPr lang="en-US" sz="2400" b="0" kern="1200" spc="0" baseline="0" dirty="0">
                <a:gradFill>
                  <a:gsLst>
                    <a:gs pos="1250">
                      <a:schemeClr val="tx1"/>
                    </a:gs>
                    <a:gs pos="100000">
                      <a:schemeClr val="tx1"/>
                    </a:gs>
                  </a:gsLst>
                  <a:lin ang="5400000" scaled="0"/>
                </a:gradFill>
                <a:latin typeface="+mn-lt"/>
                <a:ea typeface="+mn-ea"/>
                <a:cs typeface="+mn-cs"/>
              </a:defRPr>
            </a:lvl2pPr>
            <a:lvl3pPr marL="793750" indent="-342900">
              <a:tabLst/>
              <a:defRPr lang="en-US" sz="2200" b="0" kern="1200" spc="0" baseline="0" dirty="0">
                <a:gradFill>
                  <a:gsLst>
                    <a:gs pos="1250">
                      <a:schemeClr val="tx1"/>
                    </a:gs>
                    <a:gs pos="100000">
                      <a:schemeClr val="tx1"/>
                    </a:gs>
                  </a:gsLst>
                  <a:lin ang="5400000" scaled="0"/>
                </a:gradFill>
                <a:latin typeface="+mn-lt"/>
                <a:ea typeface="+mn-ea"/>
                <a:cs typeface="+mn-cs"/>
              </a:defRPr>
            </a:lvl3pPr>
            <a:lvl4pPr marL="995362" indent="-342900">
              <a:defRPr lang="en-US" sz="2200" b="0" kern="1200" spc="0" baseline="0" dirty="0">
                <a:gradFill>
                  <a:gsLst>
                    <a:gs pos="1250">
                      <a:schemeClr val="tx1"/>
                    </a:gs>
                    <a:gs pos="100000">
                      <a:schemeClr val="tx1"/>
                    </a:gs>
                  </a:gsLst>
                  <a:lin ang="5400000" scaled="0"/>
                </a:gradFill>
                <a:latin typeface="+mn-lt"/>
                <a:ea typeface="+mn-ea"/>
                <a:cs typeface="+mn-cs"/>
              </a:defRPr>
            </a:lvl4pPr>
            <a:lvl5pPr marL="1196975" indent="-342900">
              <a:tabLst/>
              <a:defRPr lang="en-US" sz="2200" b="0" kern="1200" spc="0" baseline="0" dirty="0">
                <a:gradFill>
                  <a:gsLst>
                    <a:gs pos="1250">
                      <a:schemeClr val="tx1"/>
                    </a:gs>
                    <a:gs pos="100000">
                      <a:schemeClr val="tx1"/>
                    </a:gs>
                  </a:gsLst>
                  <a:lin ang="5400000" scaled="0"/>
                </a:gradFill>
                <a:latin typeface="+mn-lt"/>
                <a:ea typeface="+mn-ea"/>
                <a:cs typeface="+mn-cs"/>
              </a:defRPr>
            </a:lvl5pPr>
          </a:lstStyle>
          <a:p>
            <a:pPr marL="231775" marR="0" lvl="0"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Click to edit Master text styles</a:t>
            </a:r>
          </a:p>
          <a:p>
            <a:pPr marL="231775" marR="0" lvl="1"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Second level</a:t>
            </a:r>
          </a:p>
          <a:p>
            <a:pPr marL="231775" marR="0" lvl="2"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Third level</a:t>
            </a:r>
          </a:p>
          <a:p>
            <a:pPr marL="231775" marR="0" lvl="3"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Fourth level</a:t>
            </a:r>
          </a:p>
          <a:p>
            <a:pPr marL="231775" marR="0" lvl="4" indent="-231775" algn="l" defTabSz="932742" rtl="0" eaLnBrk="1" fontAlgn="auto" latinLnBrk="0" hangingPunct="1">
              <a:lnSpc>
                <a:spcPct val="90000"/>
              </a:lnSpc>
              <a:spcBef>
                <a:spcPts val="1224"/>
              </a:spcBef>
              <a:spcAft>
                <a:spcPts val="0"/>
              </a:spcAft>
              <a:buClr>
                <a:schemeClr val="tx1"/>
              </a:buClr>
              <a:buSzPct val="90000"/>
              <a:buFont typeface="Wingdings" panose="05000000000000000000" pitchFamily="2" charset="2"/>
              <a:buChar char=""/>
              <a:tabLst/>
            </a:pPr>
            <a:r>
              <a:rPr lang="en-US"/>
              <a:t>Fifth level</a:t>
            </a:r>
            <a:endParaRPr lang="en-US" dirty="0"/>
          </a:p>
        </p:txBody>
      </p:sp>
    </p:spTree>
    <p:extLst>
      <p:ext uri="{BB962C8B-B14F-4D97-AF65-F5344CB8AC3E}">
        <p14:creationId xmlns:p14="http://schemas.microsoft.com/office/powerpoint/2010/main" val="4179946700"/>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600059" y="5542167"/>
            <a:ext cx="11239464" cy="56938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0" y="0"/>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730600111"/>
      </p:ext>
    </p:extLst>
  </p:cSld>
  <p:clrMapOvr>
    <a:masterClrMapping/>
  </p:clrMapOvr>
  <p:transition>
    <p:fade/>
  </p:transition>
  <p:extLst>
    <p:ext uri="{DCECCB84-F9BA-43D5-87BE-67443E8EF086}">
      <p15:sldGuideLst xmlns:p15="http://schemas.microsoft.com/office/powerpoint/2012/main">
        <p15:guide id="5" orient="horz" pos="2937" userDrawn="1">
          <p15:clr>
            <a:srgbClr val="5ACBF0"/>
          </p15:clr>
        </p15:guide>
        <p15:guide id="6" orient="horz" pos="3672" userDrawn="1">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600059" y="881352"/>
            <a:ext cx="11239464" cy="56938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gray">
          <a:xfrm>
            <a:off x="-2429" y="2331508"/>
            <a:ext cx="12436475" cy="4663017"/>
          </a:xfrm>
          <a:blipFill>
            <a:blip r:embed="rId2"/>
            <a:stretch>
              <a:fillRect/>
            </a:stretch>
          </a:blipFill>
        </p:spPr>
        <p:txBody>
          <a:bodyPr vert="horz" wrap="square" lIns="0" tIns="1097280" rIns="0" bIns="0" rtlCol="0" anchor="t" anchorCtr="0">
            <a:noAutofit/>
          </a:bodyPr>
          <a:lstStyle>
            <a:lvl1pPr marL="0" indent="0" algn="ctr">
              <a:buNone/>
              <a:defRPr lang="en-US" sz="140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648556308"/>
      </p:ext>
    </p:extLst>
  </p:cSld>
  <p:clrMapOvr>
    <a:masterClrMapping/>
  </p:clrMapOvr>
  <p:transition>
    <p:fade/>
  </p:transition>
  <p:extLst>
    <p:ext uri="{DCECCB84-F9BA-43D5-87BE-67443E8EF086}">
      <p15:sldGuideLst xmlns:p15="http://schemas.microsoft.com/office/powerpoint/2012/main">
        <p15:guide id="5" orient="horz" pos="1469" userDrawn="1">
          <p15:clr>
            <a:srgbClr val="5ACBF0"/>
          </p15:clr>
        </p15:guide>
        <p15:guide id="6" orient="horz" pos="734" userDrawn="1">
          <p15:clr>
            <a:srgbClr val="FBAE4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600059" y="466301"/>
            <a:ext cx="11239464" cy="56938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5913" y="5802865"/>
            <a:ext cx="5475158"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67022" y="5802865"/>
            <a:ext cx="5475158"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64365" y="2065975"/>
            <a:ext cx="5475158" cy="3543893"/>
          </a:xfrm>
          <a:blipFill>
            <a:blip r:embed="rId2"/>
            <a:stretch>
              <a:fillRect/>
            </a:stretch>
          </a:blipFill>
        </p:spPr>
        <p:txBody>
          <a:bodyPr vert="horz" wrap="square" lIns="0" tIns="0" rIns="0" bIns="1188720" rtlCol="0" anchor="ctr" anchorCtr="0">
            <a:noAutofit/>
          </a:bodyPr>
          <a:lstStyle>
            <a:lvl1pPr marL="0" indent="0" algn="ctr">
              <a:buNone/>
              <a:defRPr lang="en-US" sz="1000" b="1" dirty="0">
                <a:solidFill>
                  <a:srgbClr val="FFFFFF"/>
                </a:solidFill>
              </a:defRPr>
            </a:lvl1pPr>
          </a:lstStyle>
          <a:p>
            <a:pPr marL="233149" lvl="0" indent="-233149" algn="ctr"/>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917186086"/>
      </p:ext>
    </p:extLst>
  </p:cSld>
  <p:clrMapOvr>
    <a:masterClrMapping/>
  </p:clrMapOvr>
  <p:transition>
    <p:fade/>
  </p:transition>
  <p:extLst>
    <p:ext uri="{DCECCB84-F9BA-43D5-87BE-67443E8EF086}">
      <p15:sldGuideLst xmlns:p15="http://schemas.microsoft.com/office/powerpoint/2012/main">
        <p15:guide id="3" orient="horz" pos="3655" userDrawn="1">
          <p15:clr>
            <a:srgbClr val="5ACBF0"/>
          </p15:clr>
        </p15:guide>
        <p15:guide id="4" orient="horz" pos="1301" userDrawn="1">
          <p15:clr>
            <a:srgbClr val="5ACBF0"/>
          </p15:clr>
        </p15:guide>
        <p15:guide id="5" orient="horz" pos="294" userDrawn="1">
          <p15:clr>
            <a:srgbClr val="5ACBF0"/>
          </p15:clr>
        </p15:guide>
        <p15:guide id="6" pos="3824" userDrawn="1">
          <p15:clr>
            <a:srgbClr val="5ACBF0"/>
          </p15:clr>
        </p15:guide>
        <p15:guide id="7" pos="4010" userDrawn="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600059" y="466301"/>
            <a:ext cx="11239464" cy="56938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6" y="5802865"/>
            <a:ext cx="3544719" cy="307777"/>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5"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46040" y="5802865"/>
            <a:ext cx="3544719" cy="307777"/>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4446040"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297462" y="5802865"/>
            <a:ext cx="3544719" cy="307777"/>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8295128" y="2065975"/>
            <a:ext cx="3544395" cy="3543893"/>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043935992"/>
      </p:ext>
    </p:extLst>
  </p:cSld>
  <p:clrMapOvr>
    <a:masterClrMapping/>
  </p:clrMapOvr>
  <p:transition>
    <p:fade/>
  </p:transition>
  <p:extLst>
    <p:ext uri="{DCECCB84-F9BA-43D5-87BE-67443E8EF086}">
      <p15:sldGuideLst xmlns:p15="http://schemas.microsoft.com/office/powerpoint/2012/main">
        <p15:guide id="3" orient="horz" pos="3647" userDrawn="1">
          <p15:clr>
            <a:srgbClr val="5ACBF0"/>
          </p15:clr>
        </p15:guide>
        <p15:guide id="4" orient="horz" pos="1301" userDrawn="1">
          <p15:clr>
            <a:srgbClr val="5ACBF0"/>
          </p15:clr>
        </p15:guide>
        <p15:guide id="5" orient="horz" pos="294" userDrawn="1">
          <p15:clr>
            <a:srgbClr val="5ACBF0"/>
          </p15:clr>
        </p15:guide>
        <p15:guide id="6" pos="2608" userDrawn="1">
          <p15:clr>
            <a:srgbClr val="5ACBF0"/>
          </p15:clr>
        </p15:guide>
        <p15:guide id="7" pos="2799" userDrawn="1">
          <p15:clr>
            <a:srgbClr val="5ACBF0"/>
          </p15:clr>
        </p15:guide>
        <p15:guide id="8" pos="5035" userDrawn="1">
          <p15:clr>
            <a:srgbClr val="5ACBF0"/>
          </p15:clr>
        </p15:guide>
        <p15:guide id="9" pos="5226" userDrawn="1">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600059" y="466301"/>
            <a:ext cx="11239464" cy="56938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94295" y="4848576"/>
            <a:ext cx="2583678" cy="615553"/>
          </a:xfrm>
        </p:spPr>
        <p:txBody>
          <a:bodyPr/>
          <a:lstStyle>
            <a:lvl1pPr marL="0" indent="0" algn="ctr">
              <a:spcBef>
                <a:spcPts val="0"/>
              </a:spcBef>
              <a:buNone/>
              <a:defRPr sz="2000"/>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gray">
          <a:xfrm>
            <a:off x="59429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82364" y="4848576"/>
            <a:ext cx="2583678" cy="615553"/>
          </a:xfrm>
        </p:spPr>
        <p:txBody>
          <a:bodyPr/>
          <a:lstStyle>
            <a:lvl1pPr marL="0" indent="0" algn="ctr">
              <a:spcBef>
                <a:spcPts val="0"/>
              </a:spcBef>
              <a:buNone/>
              <a:defRPr sz="2000"/>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gray">
          <a:xfrm>
            <a:off x="3482364"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370433" y="4848576"/>
            <a:ext cx="2583678" cy="615553"/>
          </a:xfrm>
        </p:spPr>
        <p:txBody>
          <a:bodyPr/>
          <a:lstStyle>
            <a:lvl1pPr marL="0" indent="0" algn="ctr">
              <a:spcBef>
                <a:spcPts val="0"/>
              </a:spcBef>
              <a:buNone/>
              <a:defRPr sz="2000"/>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gray">
          <a:xfrm>
            <a:off x="637043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258503" y="4848576"/>
            <a:ext cx="2583678" cy="615553"/>
          </a:xfrm>
        </p:spPr>
        <p:txBody>
          <a:bodyPr/>
          <a:lstStyle>
            <a:lvl1pPr marL="0" indent="0" algn="ctr">
              <a:spcBef>
                <a:spcPts val="0"/>
              </a:spcBef>
              <a:buNone/>
              <a:defRPr sz="2000"/>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gray">
          <a:xfrm>
            <a:off x="9258503" y="2065976"/>
            <a:ext cx="2583678" cy="2583311"/>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FFFFFF"/>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526597626"/>
      </p:ext>
    </p:extLst>
  </p:cSld>
  <p:clrMapOvr>
    <a:masterClrMapping/>
  </p:clrMapOvr>
  <p:transition>
    <p:fade/>
  </p:transition>
  <p:extLst>
    <p:ext uri="{DCECCB84-F9BA-43D5-87BE-67443E8EF086}">
      <p15:sldGuideLst xmlns:p15="http://schemas.microsoft.com/office/powerpoint/2012/main">
        <p15:guide id="3" orient="horz" pos="3053" userDrawn="1">
          <p15:clr>
            <a:srgbClr val="5ACBF0"/>
          </p15:clr>
        </p15:guide>
        <p15:guide id="4" orient="horz" pos="1301" userDrawn="1">
          <p15:clr>
            <a:srgbClr val="5ACBF0"/>
          </p15:clr>
        </p15:guide>
        <p15:guide id="5" orient="horz" pos="294" userDrawn="1">
          <p15:clr>
            <a:srgbClr val="5ACBF0"/>
          </p15:clr>
        </p15:guide>
        <p15:guide id="6" pos="2002" userDrawn="1">
          <p15:clr>
            <a:srgbClr val="5ACBF0"/>
          </p15:clr>
        </p15:guide>
        <p15:guide id="7" pos="2193" userDrawn="1">
          <p15:clr>
            <a:srgbClr val="5ACBF0"/>
          </p15:clr>
        </p15:guide>
        <p15:guide id="8" pos="3821" userDrawn="1">
          <p15:clr>
            <a:srgbClr val="5ACBF0"/>
          </p15:clr>
        </p15:guide>
        <p15:guide id="9" pos="4013" userDrawn="1">
          <p15:clr>
            <a:srgbClr val="5ACBF0"/>
          </p15:clr>
        </p15:guide>
        <p15:guide id="10" pos="5641" userDrawn="1">
          <p15:clr>
            <a:srgbClr val="5ACBF0"/>
          </p15:clr>
        </p15:guide>
        <p15:guide id="11" pos="5831" userDrawn="1">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Screenshot and caption">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9D883269-C75C-4B87-8CD9-BE4E94E2BFF3}"/>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52C923CE-7CB3-4CF0-AAA2-722B1683A109}"/>
              </a:ext>
            </a:extLst>
          </p:cNvPr>
          <p:cNvSpPr>
            <a:spLocks noGrp="1"/>
          </p:cNvSpPr>
          <p:nvPr>
            <p:ph type="body" sz="quarter" idx="13" hasCustomPrompt="1"/>
          </p:nvPr>
        </p:nvSpPr>
        <p:spPr>
          <a:xfrm>
            <a:off x="8278029" y="2057881"/>
            <a:ext cx="3564152" cy="307777"/>
          </a:xfrm>
        </p:spPr>
        <p:txBody>
          <a:bodyPr/>
          <a:lstStyle>
            <a:lvl1pPr marL="0" indent="0">
              <a:buFontTx/>
              <a:buNone/>
              <a:defRPr sz="2000"/>
            </a:lvl1pPr>
          </a:lstStyle>
          <a:p>
            <a:pPr lvl="0"/>
            <a:r>
              <a:rPr lang="en-US"/>
              <a:t>Add a caption</a:t>
            </a:r>
          </a:p>
        </p:txBody>
      </p:sp>
      <p:sp>
        <p:nvSpPr>
          <p:cNvPr id="3" name="Picture Placeholder 2" descr="This screenshot is a 'placeholder' only. Drag or drop your screen shot here, or click and tap the center to insert a photo.">
            <a:extLst>
              <a:ext uri="{FF2B5EF4-FFF2-40B4-BE49-F238E27FC236}">
                <a16:creationId xmlns:a16="http://schemas.microsoft.com/office/drawing/2014/main" id="{32952E5A-3BE5-4580-872E-DC3A31E8D445}"/>
              </a:ext>
            </a:extLst>
          </p:cNvPr>
          <p:cNvSpPr>
            <a:spLocks noGrp="1"/>
          </p:cNvSpPr>
          <p:nvPr>
            <p:ph type="pic" sz="quarter" idx="12" hasCustomPrompt="1"/>
          </p:nvPr>
        </p:nvSpPr>
        <p:spPr bwMode="gray">
          <a:xfrm>
            <a:off x="594294" y="1465289"/>
            <a:ext cx="7398732" cy="4928550"/>
          </a:xfrm>
          <a:blipFill>
            <a:blip r:embed="rId2"/>
            <a:stretch>
              <a:fillRect/>
            </a:stretch>
          </a:blipFill>
        </p:spPr>
        <p:txBody>
          <a:bodyPr bIns="1005840" anchor="ctr">
            <a:noAutofit/>
          </a:bodyPr>
          <a:lstStyle>
            <a:lvl1pPr marL="0" indent="0" algn="ctr">
              <a:buNone/>
              <a:defRPr sz="1000" b="1">
                <a:solidFill>
                  <a:srgbClr val="000000"/>
                </a:solidFill>
              </a:defRPr>
            </a:lvl1pPr>
          </a:lstStyle>
          <a:p>
            <a:r>
              <a:rPr lang="en-US"/>
              <a:t>Drag &amp; drop a screenshot </a:t>
            </a:r>
            <a:br>
              <a:rPr lang="en-US"/>
            </a:br>
            <a:r>
              <a:rPr lang="en-US"/>
              <a:t>here or click or tap icon </a:t>
            </a:r>
            <a:br>
              <a:rPr lang="en-US"/>
            </a:br>
            <a:r>
              <a:rPr lang="en-US"/>
              <a:t>below to insert </a:t>
            </a:r>
          </a:p>
        </p:txBody>
      </p:sp>
    </p:spTree>
    <p:extLst>
      <p:ext uri="{BB962C8B-B14F-4D97-AF65-F5344CB8AC3E}">
        <p14:creationId xmlns:p14="http://schemas.microsoft.com/office/powerpoint/2010/main" val="1170591069"/>
      </p:ext>
    </p:extLst>
  </p:cSld>
  <p:clrMapOvr>
    <a:masterClrMapping/>
  </p:clrMapOvr>
  <p:transition>
    <p:fade/>
  </p:transition>
  <p:extLst>
    <p:ext uri="{DCECCB84-F9BA-43D5-87BE-67443E8EF086}">
      <p15:sldGuideLst xmlns:p15="http://schemas.microsoft.com/office/powerpoint/2012/main">
        <p15:guide id="20" pos="5036" userDrawn="1">
          <p15:clr>
            <a:srgbClr val="5ACBF0"/>
          </p15:clr>
        </p15:guide>
        <p15:guide id="21" pos="5215" userDrawn="1">
          <p15:clr>
            <a:srgbClr val="5ACBF0"/>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D31026A-4A74-439D-A8F5-DB82A03E713C}"/>
              </a:ext>
            </a:extLst>
          </p:cNvPr>
          <p:cNvSpPr>
            <a:spLocks noGrp="1"/>
          </p:cNvSpPr>
          <p:nvPr>
            <p:ph type="title"/>
          </p:nvPr>
        </p:nvSpPr>
        <p:spPr>
          <a:xfrm>
            <a:off x="595914" y="2351744"/>
            <a:ext cx="3538516" cy="1138773"/>
          </a:xfrm>
        </p:spPr>
        <p:txBody>
          <a:bodyPr/>
          <a:lstStyle>
            <a:lvl1pPr>
              <a:defRPr sz="3700">
                <a:solidFill>
                  <a:schemeClr val="tx1"/>
                </a:solidFill>
              </a:defRPr>
            </a:lvl1pPr>
          </a:lstStyle>
          <a:p>
            <a:r>
              <a:rPr lang="en-US"/>
              <a:t>Click to edit Master title style</a:t>
            </a:r>
          </a:p>
        </p:txBody>
      </p:sp>
      <p:sp>
        <p:nvSpPr>
          <p:cNvPr id="7" name="Text Placeholder 6">
            <a:extLst>
              <a:ext uri="{FF2B5EF4-FFF2-40B4-BE49-F238E27FC236}">
                <a16:creationId xmlns:a16="http://schemas.microsoft.com/office/drawing/2014/main" id="{A08DBB0A-21C9-483B-83DA-E59B5C357879}"/>
              </a:ext>
            </a:extLst>
          </p:cNvPr>
          <p:cNvSpPr>
            <a:spLocks noGrp="1"/>
          </p:cNvSpPr>
          <p:nvPr>
            <p:ph type="body" sz="quarter" idx="10"/>
          </p:nvPr>
        </p:nvSpPr>
        <p:spPr>
          <a:xfrm>
            <a:off x="4739268" y="2495753"/>
            <a:ext cx="7100774" cy="369332"/>
          </a:xfrm>
        </p:spPr>
        <p:txBody>
          <a:bodyPr/>
          <a:lstStyle>
            <a:lvl1pPr marL="0" indent="0">
              <a:spcAft>
                <a:spcPts val="1224"/>
              </a:spcAft>
              <a:buNone/>
              <a:defRPr sz="2400"/>
            </a:lvl1pPr>
            <a:lvl2pPr marL="233149" indent="0">
              <a:buNone/>
              <a:defRPr/>
            </a:lvl2pPr>
          </a:lstStyle>
          <a:p>
            <a:pPr lvl="0"/>
            <a:r>
              <a:rPr lang="en-US"/>
              <a:t>Click to edit Master text styles</a:t>
            </a:r>
          </a:p>
        </p:txBody>
      </p:sp>
      <p:cxnSp>
        <p:nvCxnSpPr>
          <p:cNvPr id="4" name="Straight Connector 3">
            <a:extLst>
              <a:ext uri="{FF2B5EF4-FFF2-40B4-BE49-F238E27FC236}">
                <a16:creationId xmlns:a16="http://schemas.microsoft.com/office/drawing/2014/main" id="{B9FD800B-7DF4-487A-ADA4-F44FB0D5A337}"/>
              </a:ext>
              <a:ext uri="{C183D7F6-B498-43B3-948B-1728B52AA6E4}">
                <adec:decorative xmlns:adec="http://schemas.microsoft.com/office/drawing/2017/decorative" val="1"/>
              </a:ext>
            </a:extLst>
          </p:cNvPr>
          <p:cNvCxnSpPr/>
          <p:nvPr userDrawn="1"/>
        </p:nvCxnSpPr>
        <p:spPr>
          <a:xfrm>
            <a:off x="600059" y="2057880"/>
            <a:ext cx="354705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317D0DD9-81B9-4F58-9346-51EE2B8F81A3}"/>
              </a:ext>
              <a:ext uri="{C183D7F6-B498-43B3-948B-1728B52AA6E4}">
                <adec:decorative xmlns:adec="http://schemas.microsoft.com/office/drawing/2017/decorative" val="1"/>
              </a:ext>
            </a:extLst>
          </p:cNvPr>
          <p:cNvCxnSpPr>
            <a:cxnSpLocks/>
          </p:cNvCxnSpPr>
          <p:nvPr userDrawn="1"/>
        </p:nvCxnSpPr>
        <p:spPr>
          <a:xfrm>
            <a:off x="4741406" y="2057880"/>
            <a:ext cx="7100774" cy="0"/>
          </a:xfrm>
          <a:prstGeom prst="line">
            <a:avLst/>
          </a:prstGeom>
          <a:ln w="12700">
            <a:solidFill>
              <a:schemeClr val="tx1">
                <a:lumMod val="85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85619716"/>
      </p:ext>
    </p:extLst>
  </p:cSld>
  <p:clrMapOvr>
    <a:masterClrMapping/>
  </p:clrMapOvr>
  <p:transition>
    <p:fade/>
  </p:transition>
  <p:extLst>
    <p:ext uri="{DCECCB84-F9BA-43D5-87BE-67443E8EF086}">
      <p15:sldGuideLst xmlns:p15="http://schemas.microsoft.com/office/powerpoint/2012/main">
        <p15:guide id="12" pos="2612" userDrawn="1">
          <p15:clr>
            <a:srgbClr val="5ACBF0"/>
          </p15:clr>
        </p15:guide>
        <p15:guide id="13" pos="2799" userDrawn="1">
          <p15:clr>
            <a:srgbClr val="5ACBF0"/>
          </p15:clr>
        </p15:guide>
        <p15:guide id="28" orient="horz" pos="923" userDrawn="1">
          <p15:clr>
            <a:srgbClr val="5ACBF0"/>
          </p15:clr>
        </p15:guide>
        <p15:guide id="29" orient="horz" pos="1296" userDrawn="1">
          <p15:clr>
            <a:srgbClr val="5ACBF0"/>
          </p15:clr>
        </p15:guide>
        <p15:guide id="32" orient="horz" pos="1762" userDrawn="1">
          <p15:clr>
            <a:srgbClr val="FBAE40"/>
          </p15:clr>
        </p15:guide>
        <p15:guide id="33" pos="2987" userDrawn="1">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0950"/>
            <a:ext cx="3247476" cy="569387"/>
          </a:xfrm>
        </p:spPr>
        <p:txBody>
          <a:bodyPr anchor="ctr"/>
          <a:lstStyle>
            <a:lvl1pPr>
              <a:defRPr>
                <a:solidFill>
                  <a:srgbClr val="50E6FF"/>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2505"/>
            <a:ext cx="6803399" cy="446276"/>
          </a:xfrm>
        </p:spPr>
        <p:txBody>
          <a:bodyPr anchor="ctr" anchorCtr="0"/>
          <a:lstStyle>
            <a:lvl1pPr marL="0" indent="0">
              <a:spcAft>
                <a:spcPts val="1224"/>
              </a:spcAft>
              <a:buNone/>
              <a:defRPr sz="2900"/>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936635655"/>
      </p:ext>
    </p:extLst>
  </p:cSld>
  <p:clrMapOvr>
    <a:masterClrMapping/>
  </p:clrMapOvr>
  <p:transition>
    <p:fade/>
  </p:transition>
  <p:extLst>
    <p:ext uri="{DCECCB84-F9BA-43D5-87BE-67443E8EF086}">
      <p15:sldGuideLst xmlns:p15="http://schemas.microsoft.com/office/powerpoint/2012/main">
        <p15:guide id="13" pos="2799" userDrawn="1">
          <p15:clr>
            <a:srgbClr val="5ACBF0"/>
          </p15:clr>
        </p15:guide>
        <p15:guide id="14" pos="3172" userDrawn="1">
          <p15:clr>
            <a:srgbClr val="5ACBF0"/>
          </p15:clr>
        </p15:guide>
        <p15:guide id="29" orient="horz" pos="2203" userDrawn="1">
          <p15:clr>
            <a:srgbClr val="FDE53C"/>
          </p15:clr>
        </p15:guide>
        <p15:guide id="30" pos="2424" userDrawn="1">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and text side by side 3">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AEDEC010-DDB9-42D4-B78F-4D54E3BEA4FF}"/>
              </a:ext>
              <a:ext uri="{C183D7F6-B498-43B3-948B-1728B52AA6E4}">
                <adec:decorative xmlns:adec="http://schemas.microsoft.com/office/drawing/2017/decorative" val="1"/>
              </a:ext>
            </a:extLst>
          </p:cNvPr>
          <p:cNvSpPr/>
          <p:nvPr userDrawn="1"/>
        </p:nvSpPr>
        <p:spPr bwMode="blackWhite">
          <a:xfrm>
            <a:off x="0" y="0"/>
            <a:ext cx="4443449" cy="6994525"/>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l" defTabSz="951028" fontAlgn="base">
              <a:spcBef>
                <a:spcPct val="0"/>
              </a:spcBef>
              <a:spcAft>
                <a:spcPct val="0"/>
              </a:spcAft>
            </a:pPr>
            <a:endParaRPr lang="en-US" sz="2000">
              <a:gradFill>
                <a:gsLst>
                  <a:gs pos="0">
                    <a:srgbClr val="FFFFFF"/>
                  </a:gs>
                  <a:gs pos="100000">
                    <a:srgbClr val="FFFFFF"/>
                  </a:gs>
                </a:gsLst>
                <a:lin ang="5400000" scaled="0"/>
              </a:gradFill>
              <a:ea typeface="Segoe UI" pitchFamily="34" charset="0"/>
              <a:cs typeface="Segoe UI" pitchFamily="34" charset="0"/>
            </a:endParaRPr>
          </a:p>
        </p:txBody>
      </p:sp>
      <p:sp>
        <p:nvSpPr>
          <p:cNvPr id="5" name="Title 4">
            <a:extLst>
              <a:ext uri="{FF2B5EF4-FFF2-40B4-BE49-F238E27FC236}">
                <a16:creationId xmlns:a16="http://schemas.microsoft.com/office/drawing/2014/main" id="{CCF6E003-50E5-45D8-A623-8E629A545CBD}"/>
              </a:ext>
            </a:extLst>
          </p:cNvPr>
          <p:cNvSpPr>
            <a:spLocks noGrp="1"/>
          </p:cNvSpPr>
          <p:nvPr>
            <p:ph type="title" hasCustomPrompt="1"/>
          </p:nvPr>
        </p:nvSpPr>
        <p:spPr>
          <a:xfrm>
            <a:off x="600059" y="3210950"/>
            <a:ext cx="3247476" cy="569387"/>
          </a:xfrm>
        </p:spPr>
        <p:txBody>
          <a:bodyPr anchor="ctr"/>
          <a:lstStyle>
            <a:lvl1pPr>
              <a:defRPr>
                <a:solidFill>
                  <a:schemeClr val="tx1"/>
                </a:solidFill>
              </a:defRPr>
            </a:lvl1pPr>
          </a:lstStyle>
          <a:p>
            <a:r>
              <a:rPr lang="en-US"/>
              <a:t>Title</a:t>
            </a:r>
          </a:p>
        </p:txBody>
      </p:sp>
      <p:sp>
        <p:nvSpPr>
          <p:cNvPr id="4" name="Text Placeholder 6">
            <a:extLst>
              <a:ext uri="{FF2B5EF4-FFF2-40B4-BE49-F238E27FC236}">
                <a16:creationId xmlns:a16="http://schemas.microsoft.com/office/drawing/2014/main" id="{55F69672-DC8B-4F90-8167-6367A65F8F78}"/>
              </a:ext>
            </a:extLst>
          </p:cNvPr>
          <p:cNvSpPr>
            <a:spLocks noGrp="1"/>
          </p:cNvSpPr>
          <p:nvPr>
            <p:ph type="body" sz="quarter" idx="10"/>
          </p:nvPr>
        </p:nvSpPr>
        <p:spPr>
          <a:xfrm>
            <a:off x="5037338" y="3272505"/>
            <a:ext cx="6803399" cy="446276"/>
          </a:xfrm>
        </p:spPr>
        <p:txBody>
          <a:bodyPr anchor="ctr" anchorCtr="0"/>
          <a:lstStyle>
            <a:lvl1pPr marL="0" indent="0">
              <a:spcAft>
                <a:spcPts val="1224"/>
              </a:spcAft>
              <a:buNone/>
              <a:defRPr sz="2900"/>
            </a:lvl1pPr>
            <a:lvl2pPr marL="233149" indent="0">
              <a:buNone/>
              <a:defRPr/>
            </a:lvl2pPr>
          </a:lstStyle>
          <a:p>
            <a:pPr lvl="0"/>
            <a:r>
              <a:rPr lang="en-US"/>
              <a:t>Click to edit Master text styles</a:t>
            </a:r>
          </a:p>
        </p:txBody>
      </p:sp>
    </p:spTree>
    <p:extLst>
      <p:ext uri="{BB962C8B-B14F-4D97-AF65-F5344CB8AC3E}">
        <p14:creationId xmlns:p14="http://schemas.microsoft.com/office/powerpoint/2010/main" val="2197980760"/>
      </p:ext>
    </p:extLst>
  </p:cSld>
  <p:clrMapOvr>
    <a:masterClrMapping/>
  </p:clrMapOvr>
  <p:transition>
    <p:fade/>
  </p:transition>
  <p:extLst>
    <p:ext uri="{DCECCB84-F9BA-43D5-87BE-67443E8EF086}">
      <p15:sldGuideLst xmlns:p15="http://schemas.microsoft.com/office/powerpoint/2012/main">
        <p15:guide id="13" pos="2799" userDrawn="1">
          <p15:clr>
            <a:srgbClr val="5ACBF0"/>
          </p15:clr>
        </p15:guide>
        <p15:guide id="14" pos="3172" userDrawn="1">
          <p15:clr>
            <a:srgbClr val="5ACBF0"/>
          </p15:clr>
        </p15:guide>
        <p15:guide id="29" orient="horz" pos="2203" userDrawn="1">
          <p15:clr>
            <a:srgbClr val="FDE53C"/>
          </p15:clr>
        </p15:guide>
        <p15:guide id="30" pos="2424" userDrawn="1">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600060" y="3210950"/>
            <a:ext cx="3245833" cy="56938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040983" y="3272506"/>
            <a:ext cx="6801197" cy="446276"/>
          </a:xfrm>
        </p:spPr>
        <p:txBody>
          <a:bodyPr anchor="ctr"/>
          <a:lstStyle>
            <a:lvl1pPr marL="0" indent="0">
              <a:buNone/>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443449" y="2629424"/>
            <a:ext cx="0" cy="1735678"/>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02767050"/>
      </p:ext>
    </p:extLst>
  </p:cSld>
  <p:clrMapOvr>
    <a:masterClrMapping/>
  </p:clrMapOvr>
  <p:transition>
    <p:fade/>
  </p:transition>
  <p:extLst>
    <p:ext uri="{DCECCB84-F9BA-43D5-87BE-67443E8EF086}">
      <p15:sldGuideLst xmlns:p15="http://schemas.microsoft.com/office/powerpoint/2012/main">
        <p15:guide id="13" pos="2799" userDrawn="1">
          <p15:clr>
            <a:srgbClr val="5ACBF0"/>
          </p15:clr>
        </p15:guide>
        <p15:guide id="29" orient="horz" pos="2203" userDrawn="1">
          <p15:clr>
            <a:srgbClr val="FDE53C"/>
          </p15:clr>
        </p15:guide>
        <p15:guide id="30" pos="2424" userDrawn="1">
          <p15:clr>
            <a:srgbClr val="5ACBF0"/>
          </p15:clr>
        </p15:guide>
        <p15:guide id="31" pos="3175" userDrawn="1">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2189335521"/>
      </p:ext>
    </p:extLst>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700" b="0" kern="1200" cap="none" spc="-51" baseline="0" dirty="0">
                <a:ln w="3175">
                  <a:noFill/>
                </a:ln>
                <a:solidFill>
                  <a:srgbClr val="50E6FF"/>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00126426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FBAE40"/>
          </p15:clr>
        </p15:guide>
        <p15:guide id="2" pos="6258" userDrawn="1">
          <p15:clr>
            <a:srgbClr val="5ACBF0"/>
          </p15:clr>
        </p15:guide>
        <p15:guide id="3" orient="horz" pos="1948" userDrawn="1">
          <p15:clr>
            <a:srgbClr val="5ACBF0"/>
          </p15:clr>
        </p15:guide>
        <p15:guide id="4" orient="horz" pos="2555" userDrawn="1">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emo slid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3607"/>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7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96951" y="4056497"/>
            <a:ext cx="9327356" cy="34529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gradFill>
                  <a:gsLst>
                    <a:gs pos="0">
                      <a:schemeClr val="tx1"/>
                    </a:gs>
                    <a:gs pos="100000">
                      <a:schemeClr val="tx1"/>
                    </a:gs>
                  </a:gsLst>
                  <a:lin ang="5400000" scaled="0"/>
                </a:gradFill>
                <a:latin typeface="+mn-lt"/>
              </a:defRPr>
            </a:lvl1pPr>
          </a:lstStyle>
          <a:p>
            <a:pPr lvl="0"/>
            <a:r>
              <a:rPr lang="en-US"/>
              <a:t>Speaker name</a:t>
            </a:r>
          </a:p>
        </p:txBody>
      </p:sp>
    </p:spTree>
    <p:extLst>
      <p:ext uri="{BB962C8B-B14F-4D97-AF65-F5344CB8AC3E}">
        <p14:creationId xmlns:p14="http://schemas.microsoft.com/office/powerpoint/2010/main" val="395293747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FBAE40"/>
          </p15:clr>
        </p15:guide>
        <p15:guide id="2" pos="6258" userDrawn="1">
          <p15:clr>
            <a:srgbClr val="5ACBF0"/>
          </p15:clr>
        </p15:guide>
        <p15:guide id="3" orient="horz" pos="1948" userDrawn="1">
          <p15:clr>
            <a:srgbClr val="5ACBF0"/>
          </p15:clr>
        </p15:guide>
        <p15:guide id="4" orient="horz" pos="2555" userDrawn="1">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700" b="0" kern="1200" cap="none" spc="-51"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256965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FBAE40"/>
          </p15:clr>
        </p15:guide>
        <p15:guide id="2" pos="6250" userDrawn="1">
          <p15:clr>
            <a:srgbClr val="5ACBF0"/>
          </p15:clr>
        </p15:guide>
        <p15:guide id="3" orient="horz" pos="1949" userDrawn="1">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96951" y="3096243"/>
            <a:ext cx="9327356" cy="508524"/>
          </a:xfrm>
          <a:noFill/>
        </p:spPr>
        <p:txBody>
          <a:bodyPr lIns="0" tIns="0" rIns="0" bIns="0" anchor="b" anchorCtr="0">
            <a:spAutoFit/>
          </a:bodyPr>
          <a:lstStyle>
            <a:lvl1pPr algn="l" defTabSz="951304" rtl="0" eaLnBrk="1" latinLnBrk="0" hangingPunct="1">
              <a:lnSpc>
                <a:spcPct val="90000"/>
              </a:lnSpc>
              <a:spcBef>
                <a:spcPct val="0"/>
              </a:spcBef>
              <a:buNone/>
              <a:defRPr lang="en-US" sz="3700" b="0" kern="1200" cap="none" spc="-51" baseline="0" dirty="0">
                <a:ln w="3175">
                  <a:noFill/>
                </a:ln>
                <a:gradFill>
                  <a:gsLst>
                    <a:gs pos="62564">
                      <a:schemeClr val="tx1"/>
                    </a:gs>
                    <a:gs pos="55000">
                      <a:schemeClr val="tx1"/>
                    </a:gs>
                  </a:gsLst>
                  <a:lin ang="5400000" scaled="0"/>
                </a:gra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3151805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userDrawn="1">
          <p15:clr>
            <a:srgbClr val="FBAE40"/>
          </p15:clr>
        </p15:guide>
        <p15:guide id="2" pos="6258" userDrawn="1">
          <p15:clr>
            <a:srgbClr val="5ACBF0"/>
          </p15:clr>
        </p15:guide>
        <p15:guide id="3" orient="horz" pos="1948" userDrawn="1">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27463263"/>
      </p:ext>
    </p:extLst>
  </p:cSld>
  <p:clrMapOvr>
    <a:masterClrMapping/>
  </p:clrMapOvr>
  <p:transition>
    <p:fade/>
  </p:transition>
  <p:extLst>
    <p:ext uri="{DCECCB84-F9BA-43D5-87BE-67443E8EF086}">
      <p15:sldGuideLst xmlns:p15="http://schemas.microsoft.com/office/powerpoint/2012/main">
        <p15:guide id="6" pos="795" userDrawn="1">
          <p15:clr>
            <a:srgbClr val="A4A3A4"/>
          </p15:clr>
        </p15:guide>
        <p15:guide id="7" pos="981" userDrawn="1">
          <p15:clr>
            <a:srgbClr val="A4A3A4"/>
          </p15:clr>
        </p15:guide>
        <p15:guide id="8" pos="1401" userDrawn="1">
          <p15:clr>
            <a:srgbClr val="A4A3A4"/>
          </p15:clr>
        </p15:guide>
        <p15:guide id="9" pos="1587" userDrawn="1">
          <p15:clr>
            <a:srgbClr val="A4A3A4"/>
          </p15:clr>
        </p15:guide>
        <p15:guide id="10" pos="2006" userDrawn="1">
          <p15:clr>
            <a:srgbClr val="A4A3A4"/>
          </p15:clr>
        </p15:guide>
        <p15:guide id="11" pos="2193" userDrawn="1">
          <p15:clr>
            <a:srgbClr val="A4A3A4"/>
          </p15:clr>
        </p15:guide>
        <p15:guide id="12" pos="2612" userDrawn="1">
          <p15:clr>
            <a:srgbClr val="A4A3A4"/>
          </p15:clr>
        </p15:guide>
        <p15:guide id="13" pos="2799" userDrawn="1">
          <p15:clr>
            <a:srgbClr val="A4A3A4"/>
          </p15:clr>
        </p15:guide>
        <p15:guide id="14" pos="3218" userDrawn="1">
          <p15:clr>
            <a:srgbClr val="A4A3A4"/>
          </p15:clr>
        </p15:guide>
        <p15:guide id="15" pos="3405" userDrawn="1">
          <p15:clr>
            <a:srgbClr val="A4A3A4"/>
          </p15:clr>
        </p15:guide>
        <p15:guide id="16" pos="3824" userDrawn="1">
          <p15:clr>
            <a:srgbClr val="A4A3A4"/>
          </p15:clr>
        </p15:guide>
        <p15:guide id="17" pos="4011" userDrawn="1">
          <p15:clr>
            <a:srgbClr val="A4A3A4"/>
          </p15:clr>
        </p15:guide>
        <p15:guide id="18" pos="4430" userDrawn="1">
          <p15:clr>
            <a:srgbClr val="A4A3A4"/>
          </p15:clr>
        </p15:guide>
        <p15:guide id="19" pos="4617" userDrawn="1">
          <p15:clr>
            <a:srgbClr val="A4A3A4"/>
          </p15:clr>
        </p15:guide>
        <p15:guide id="20" pos="5036" userDrawn="1">
          <p15:clr>
            <a:srgbClr val="A4A3A4"/>
          </p15:clr>
        </p15:guide>
        <p15:guide id="21" pos="5223" userDrawn="1">
          <p15:clr>
            <a:srgbClr val="A4A3A4"/>
          </p15:clr>
        </p15:guide>
        <p15:guide id="22" pos="5640" userDrawn="1">
          <p15:clr>
            <a:srgbClr val="A4A3A4"/>
          </p15:clr>
        </p15:guide>
        <p15:guide id="23" pos="5829" userDrawn="1">
          <p15:clr>
            <a:srgbClr val="A4A3A4"/>
          </p15:clr>
        </p15:guide>
        <p15:guide id="24" pos="6246" userDrawn="1">
          <p15:clr>
            <a:srgbClr val="A4A3A4"/>
          </p15:clr>
        </p15:guide>
        <p15:guide id="25" pos="6434" userDrawn="1">
          <p15:clr>
            <a:srgbClr val="A4A3A4"/>
          </p15:clr>
        </p15:guide>
        <p15:guide id="26" pos="6852" userDrawn="1">
          <p15:clr>
            <a:srgbClr val="A4A3A4"/>
          </p15:clr>
        </p15:guide>
        <p15:guide id="27" pos="7038" userDrawn="1">
          <p15:clr>
            <a:srgbClr val="A4A3A4"/>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808392685"/>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userDrawn="1">
          <p15:clr>
            <a:srgbClr val="A4A3A4"/>
          </p15:clr>
        </p15:guide>
        <p15:guide id="7" pos="981" userDrawn="1">
          <p15:clr>
            <a:srgbClr val="A4A3A4"/>
          </p15:clr>
        </p15:guide>
        <p15:guide id="8" pos="1401" userDrawn="1">
          <p15:clr>
            <a:srgbClr val="A4A3A4"/>
          </p15:clr>
        </p15:guide>
        <p15:guide id="9" pos="1587" userDrawn="1">
          <p15:clr>
            <a:srgbClr val="A4A3A4"/>
          </p15:clr>
        </p15:guide>
        <p15:guide id="10" pos="2006" userDrawn="1">
          <p15:clr>
            <a:srgbClr val="A4A3A4"/>
          </p15:clr>
        </p15:guide>
        <p15:guide id="11" pos="2193" userDrawn="1">
          <p15:clr>
            <a:srgbClr val="A4A3A4"/>
          </p15:clr>
        </p15:guide>
        <p15:guide id="12" pos="2612" userDrawn="1">
          <p15:clr>
            <a:srgbClr val="A4A3A4"/>
          </p15:clr>
        </p15:guide>
        <p15:guide id="13" pos="2799" userDrawn="1">
          <p15:clr>
            <a:srgbClr val="A4A3A4"/>
          </p15:clr>
        </p15:guide>
        <p15:guide id="14" pos="3218" userDrawn="1">
          <p15:clr>
            <a:srgbClr val="A4A3A4"/>
          </p15:clr>
        </p15:guide>
        <p15:guide id="15" pos="3405" userDrawn="1">
          <p15:clr>
            <a:srgbClr val="A4A3A4"/>
          </p15:clr>
        </p15:guide>
        <p15:guide id="16" pos="3824" userDrawn="1">
          <p15:clr>
            <a:srgbClr val="A4A3A4"/>
          </p15:clr>
        </p15:guide>
        <p15:guide id="17" pos="4011" userDrawn="1">
          <p15:clr>
            <a:srgbClr val="A4A3A4"/>
          </p15:clr>
        </p15:guide>
        <p15:guide id="18" pos="4430" userDrawn="1">
          <p15:clr>
            <a:srgbClr val="A4A3A4"/>
          </p15:clr>
        </p15:guide>
        <p15:guide id="19" pos="4617" userDrawn="1">
          <p15:clr>
            <a:srgbClr val="A4A3A4"/>
          </p15:clr>
        </p15:guide>
        <p15:guide id="20" pos="5036" userDrawn="1">
          <p15:clr>
            <a:srgbClr val="A4A3A4"/>
          </p15:clr>
        </p15:guide>
        <p15:guide id="21" pos="5223" userDrawn="1">
          <p15:clr>
            <a:srgbClr val="A4A3A4"/>
          </p15:clr>
        </p15:guide>
        <p15:guide id="22" pos="5640" userDrawn="1">
          <p15:clr>
            <a:srgbClr val="A4A3A4"/>
          </p15:clr>
        </p15:guide>
        <p15:guide id="23" pos="5829" userDrawn="1">
          <p15:clr>
            <a:srgbClr val="A4A3A4"/>
          </p15:clr>
        </p15:guide>
        <p15:guide id="24" pos="6246" userDrawn="1">
          <p15:clr>
            <a:srgbClr val="A4A3A4"/>
          </p15:clr>
        </p15:guide>
        <p15:guide id="25" pos="6434" userDrawn="1">
          <p15:clr>
            <a:srgbClr val="A4A3A4"/>
          </p15:clr>
        </p15:guide>
        <p15:guide id="26" pos="6852" userDrawn="1">
          <p15:clr>
            <a:srgbClr val="A4A3A4"/>
          </p15:clr>
        </p15:guide>
        <p15:guide id="27" pos="7038" userDrawn="1">
          <p15:clr>
            <a:srgbClr val="A4A3A4"/>
          </p15:clr>
        </p15:guide>
        <p15:guide id="28" orient="horz" pos="923" userDrawn="1">
          <p15:clr>
            <a:srgbClr val="5ACBF0"/>
          </p15:clr>
        </p15:guide>
        <p15:guide id="29" orient="horz" pos="1296" userDrawn="1">
          <p15:clr>
            <a:srgbClr val="5ACBF0"/>
          </p15:clr>
        </p15:guide>
        <p15:guide id="30" orient="horz" pos="294" userDrawn="1">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D0DF2A6-26A8-4810-95DF-F65F123C6660}"/>
              </a:ext>
            </a:extLst>
          </p:cNvPr>
          <p:cNvSpPr>
            <a:spLocks noGrp="1"/>
          </p:cNvSpPr>
          <p:nvPr>
            <p:ph type="title" hasCustomPrompt="1"/>
          </p:nvPr>
        </p:nvSpPr>
        <p:spPr/>
        <p:txBody>
          <a:bodyPr/>
          <a:lstStyle>
            <a:lvl1pPr>
              <a:defRPr/>
            </a:lvl1pPr>
          </a:lstStyle>
          <a:p>
            <a:r>
              <a:rPr lang="en-US"/>
              <a:t>Software code slide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600059" y="1465289"/>
            <a:ext cx="11239464" cy="1946203"/>
          </a:xfrm>
        </p:spPr>
        <p:txBody>
          <a:bodyPr/>
          <a:lstStyle>
            <a:lvl1pPr marL="0" indent="0">
              <a:buNone/>
              <a:defRPr sz="29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1pPr>
            <a:lvl2pPr marL="353449" indent="0">
              <a:buNone/>
              <a:defRPr sz="24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96241" indent="0">
              <a:buNone/>
              <a:defRPr sz="20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30773"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71912" indent="0">
              <a:buNone/>
              <a:defRPr sz="1800">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7140514"/>
      </p:ext>
    </p:extLst>
  </p:cSld>
  <p:clrMapOvr>
    <a:masterClrMapping/>
  </p:clrMapOvr>
  <p:transition>
    <p:fade/>
  </p:transition>
  <p:extLst>
    <p:ext uri="{DCECCB84-F9BA-43D5-87BE-67443E8EF086}">
      <p15:sldGuideLst xmlns:p15="http://schemas.microsoft.com/office/powerpoint/2012/main">
        <p15:guide id="1" orient="horz" pos="1297" userDrawn="1">
          <p15:clr>
            <a:srgbClr val="5ACBF0"/>
          </p15:clr>
        </p15:guide>
        <p15:guide id="2" orient="horz" pos="923" userDrawn="1">
          <p15:clr>
            <a:srgbClr val="5ACBF0"/>
          </p15:clr>
        </p15:guide>
        <p15:guide id="3" orient="horz" pos="294" userDrawn="1">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95915" y="597450"/>
            <a:ext cx="1393641" cy="298433"/>
          </a:xfrm>
          <a:prstGeom prst="rect">
            <a:avLst/>
          </a:prstGeom>
        </p:spPr>
      </p:pic>
      <p:sp>
        <p:nvSpPr>
          <p:cNvPr id="2" name="Text Box 3" descr="This is a copyright notice that should be included on the final slide."/>
          <p:cNvSpPr txBox="1">
            <a:spLocks noChangeArrowheads="1"/>
          </p:cNvSpPr>
          <p:nvPr userDrawn="1"/>
        </p:nvSpPr>
        <p:spPr bwMode="blackWhite">
          <a:xfrm>
            <a:off x="595914" y="6283972"/>
            <a:ext cx="4572000" cy="10986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50843" eaLnBrk="0" hangingPunct="0"/>
            <a:r>
              <a:rPr lang="en-US" sz="700">
                <a:gradFill>
                  <a:gsLst>
                    <a:gs pos="0">
                      <a:schemeClr val="tx1"/>
                    </a:gs>
                    <a:gs pos="100000">
                      <a:schemeClr val="tx1"/>
                    </a:gs>
                  </a:gsLst>
                  <a:lin ang="5400000" scaled="0"/>
                </a:gradFill>
                <a:cs typeface="Segoe UI" pitchFamily="34" charset="0"/>
              </a:rPr>
              <a:t>© Copyright Microsoft Corporation. All rights reserved. </a:t>
            </a:r>
          </a:p>
        </p:txBody>
      </p:sp>
    </p:spTree>
    <p:extLst>
      <p:ext uri="{BB962C8B-B14F-4D97-AF65-F5344CB8AC3E}">
        <p14:creationId xmlns:p14="http://schemas.microsoft.com/office/powerpoint/2010/main" val="322903501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95914" y="1465289"/>
            <a:ext cx="11239789" cy="2260106"/>
          </a:xfrm>
        </p:spPr>
        <p:txBody>
          <a:bodyPr>
            <a:spAutoFit/>
          </a:bodyPr>
          <a:lstStyle>
            <a:lvl1pPr>
              <a:defRPr sz="3700">
                <a:latin typeface="+mn-lt"/>
              </a:defRPr>
            </a:lvl1pPr>
            <a:lvl2pPr>
              <a:defRPr sz="29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393839"/>
            <a:ext cx="12436476" cy="600688"/>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800" spc="-52"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58571567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22" userDrawn="1">
          <p15:clr>
            <a:srgbClr val="5ACBF0"/>
          </p15:clr>
        </p15:guide>
        <p15:guide id="2" orient="horz" pos="294" userDrawn="1">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2_Title square photo 2">
    <p:bg>
      <p:bgRef idx="1001">
        <a:schemeClr val="bg1"/>
      </p:bgRef>
    </p:bg>
    <p:spTree>
      <p:nvGrpSpPr>
        <p:cNvPr id="1" name=""/>
        <p:cNvGrpSpPr/>
        <p:nvPr/>
      </p:nvGrpSpPr>
      <p:grpSpPr>
        <a:xfrm>
          <a:off x="0" y="0"/>
          <a:ext cx="0" cy="0"/>
          <a:chOff x="0" y="0"/>
          <a:chExt cx="0" cy="0"/>
        </a:xfrm>
      </p:grpSpPr>
      <p:pic>
        <p:nvPicPr>
          <p:cNvPr id="9" name="Picture 8" descr="A person sitting at a table in front of a computer&#10;&#10;Description automatically generated">
            <a:extLst>
              <a:ext uri="{FF2B5EF4-FFF2-40B4-BE49-F238E27FC236}">
                <a16:creationId xmlns:a16="http://schemas.microsoft.com/office/drawing/2014/main" id="{55393401-ABFB-4501-8CE1-FBEAC691525F}"/>
              </a:ext>
            </a:extLst>
          </p:cNvPr>
          <p:cNvPicPr>
            <a:picLocks noChangeAspect="1"/>
          </p:cNvPicPr>
          <p:nvPr userDrawn="1"/>
        </p:nvPicPr>
        <p:blipFill rotWithShape="1">
          <a:blip r:embed="rId2" cstate="hqprint">
            <a:extLst>
              <a:ext uri="{28A0092B-C50C-407E-A947-70E740481C1C}">
                <a14:useLocalDpi xmlns:a14="http://schemas.microsoft.com/office/drawing/2010/main"/>
              </a:ext>
            </a:extLst>
          </a:blip>
          <a:srcRect/>
          <a:stretch/>
        </p:blipFill>
        <p:spPr>
          <a:xfrm>
            <a:off x="5432862" y="0"/>
            <a:ext cx="7003613" cy="7002619"/>
          </a:xfrm>
          <a:prstGeom prst="rect">
            <a:avLst/>
          </a:prstGeom>
        </p:spPr>
      </p:pic>
      <p:pic>
        <p:nvPicPr>
          <p:cNvPr id="7" name="MS logo gray - EMF" descr="Microsoft logo, gray text version">
            <a:extLst>
              <a:ext uri="{FF2B5EF4-FFF2-40B4-BE49-F238E27FC236}">
                <a16:creationId xmlns:a16="http://schemas.microsoft.com/office/drawing/2014/main" id="{DDC08157-A48C-4ACA-A5BB-EE2A866E103C}"/>
              </a:ext>
            </a:extLst>
          </p:cNvPr>
          <p:cNvPicPr>
            <a:picLocks noChangeAspect="1"/>
          </p:cNvPicPr>
          <p:nvPr userDrawn="1"/>
        </p:nvPicPr>
        <p:blipFill>
          <a:blip r:embed="rId3" cstate="hqprint">
            <a:extLst>
              <a:ext uri="{28A0092B-C50C-407E-A947-70E740481C1C}">
                <a14:useLocalDpi xmlns:a14="http://schemas.microsoft.com/office/drawing/2010/main"/>
              </a:ext>
            </a:extLst>
          </a:blip>
          <a:stretch>
            <a:fillRect/>
          </a:stretch>
        </p:blipFill>
        <p:spPr bwMode="black">
          <a:xfrm>
            <a:off x="595914" y="597450"/>
            <a:ext cx="1393840" cy="298433"/>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8" name="Picture 7" descr="A person standing in a room&#10;&#10;Description automatically generated">
            <a:extLst>
              <a:ext uri="{FF2B5EF4-FFF2-40B4-BE49-F238E27FC236}">
                <a16:creationId xmlns:a16="http://schemas.microsoft.com/office/drawing/2014/main" id="{7A391F99-C353-41FA-8E53-7DEE9BA1214E}"/>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b="-115"/>
          <a:stretch/>
        </p:blipFill>
        <p:spPr>
          <a:xfrm>
            <a:off x="5432862" y="-50930"/>
            <a:ext cx="7003613" cy="7053548"/>
          </a:xfrm>
          <a:prstGeom prst="rect">
            <a:avLst/>
          </a:prstGeom>
        </p:spPr>
      </p:pic>
    </p:spTree>
    <p:extLst>
      <p:ext uri="{BB962C8B-B14F-4D97-AF65-F5344CB8AC3E}">
        <p14:creationId xmlns:p14="http://schemas.microsoft.com/office/powerpoint/2010/main" val="20517176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46" userDrawn="1">
          <p15:clr>
            <a:srgbClr val="5ACBF0"/>
          </p15:clr>
        </p15:guide>
        <p15:guide id="3" pos="3427" userDrawn="1">
          <p15:clr>
            <a:srgbClr val="FBAE40"/>
          </p15:clr>
        </p15:guide>
        <p15:guide id="5" orient="horz" pos="2203" userDrawn="1">
          <p15:clr>
            <a:srgbClr val="FBAE40"/>
          </p15:clr>
        </p15:guide>
        <p15:guide id="6" orient="horz" pos="2273" userDrawn="1">
          <p15:clr>
            <a:srgbClr val="5ACBF0"/>
          </p15:clr>
        </p15:guide>
        <p15:guide id="7" pos="3056" userDrawn="1">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74638" y="2125677"/>
            <a:ext cx="10056812" cy="1181862"/>
          </a:xfrm>
          <a:noFill/>
        </p:spPr>
        <p:txBody>
          <a:bodyPr tIns="91440" bIns="91440" anchor="t" anchorCtr="0">
            <a:spAutoFit/>
          </a:bodyPr>
          <a:lstStyle>
            <a:lvl1pPr>
              <a:defRPr sz="7200" spc="-100" baseline="0">
                <a:gradFill>
                  <a:gsLst>
                    <a:gs pos="0">
                      <a:schemeClr val="tx1"/>
                    </a:gs>
                    <a:gs pos="100000">
                      <a:schemeClr val="tx1"/>
                    </a:gs>
                  </a:gsLst>
                  <a:lin ang="5400000" scaled="0"/>
                </a:gradFill>
              </a:defRPr>
            </a:lvl1pPr>
          </a:lstStyle>
          <a:p>
            <a:r>
              <a:rPr lang="en-US" dirty="0"/>
              <a:t>Demo title</a:t>
            </a:r>
          </a:p>
        </p:txBody>
      </p:sp>
      <p:sp>
        <p:nvSpPr>
          <p:cNvPr id="5" name="Text Placeholder 4"/>
          <p:cNvSpPr>
            <a:spLocks noGrp="1"/>
          </p:cNvSpPr>
          <p:nvPr>
            <p:ph type="body" sz="quarter" idx="12" hasCustomPrompt="1"/>
          </p:nvPr>
        </p:nvSpPr>
        <p:spPr>
          <a:xfrm>
            <a:off x="274638" y="3954463"/>
            <a:ext cx="10058401" cy="738664"/>
          </a:xfrm>
          <a:noFill/>
        </p:spPr>
        <p:txBody>
          <a:bodyPr lIns="182880" tIns="146304" rIns="182880" bIns="146304">
            <a:spAutoFit/>
          </a:bodyPr>
          <a:lstStyle>
            <a:lvl1pPr marL="0" indent="0">
              <a:spcBef>
                <a:spcPts val="0"/>
              </a:spcBef>
              <a:buNone/>
              <a:defRPr sz="3200" spc="0" baseline="0">
                <a:gradFill>
                  <a:gsLst>
                    <a:gs pos="0">
                      <a:schemeClr val="tx1"/>
                    </a:gs>
                    <a:gs pos="100000">
                      <a:schemeClr val="tx1"/>
                    </a:gs>
                  </a:gsLst>
                  <a:lin ang="5400000" scaled="0"/>
                </a:gradFill>
                <a:latin typeface="+mj-lt"/>
              </a:defRPr>
            </a:lvl1pPr>
          </a:lstStyle>
          <a:p>
            <a:pPr lvl="0"/>
            <a:r>
              <a:rPr lang="en-US" dirty="0"/>
              <a:t>Speaker Name</a:t>
            </a:r>
          </a:p>
        </p:txBody>
      </p:sp>
    </p:spTree>
    <p:extLst>
      <p:ext uri="{BB962C8B-B14F-4D97-AF65-F5344CB8AC3E}">
        <p14:creationId xmlns:p14="http://schemas.microsoft.com/office/powerpoint/2010/main" val="389760253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blank">
  <p:cSld name="Blank- White">
    <p:spTree>
      <p:nvGrpSpPr>
        <p:cNvPr id="1" name=""/>
        <p:cNvGrpSpPr/>
        <p:nvPr/>
      </p:nvGrpSpPr>
      <p:grpSpPr>
        <a:xfrm>
          <a:off x="0" y="0"/>
          <a:ext cx="0" cy="0"/>
          <a:chOff x="0" y="0"/>
          <a:chExt cx="0" cy="0"/>
        </a:xfrm>
      </p:grpSpPr>
      <p:sp>
        <p:nvSpPr>
          <p:cNvPr id="6" name="Footer Placeholder 4"/>
          <p:cNvSpPr>
            <a:spLocks noGrp="1"/>
          </p:cNvSpPr>
          <p:nvPr>
            <p:ph type="ftr" sz="quarter" idx="3"/>
          </p:nvPr>
        </p:nvSpPr>
        <p:spPr>
          <a:xfrm>
            <a:off x="4249129" y="6388983"/>
            <a:ext cx="3938217" cy="372394"/>
          </a:xfrm>
          <a:prstGeom prst="rect">
            <a:avLst/>
          </a:prstGeom>
        </p:spPr>
        <p:txBody>
          <a:bodyPr vert="horz" lIns="91430" tIns="45715" rIns="91430" bIns="45715" rtlCol="0" anchor="b"/>
          <a:lstStyle>
            <a:lvl1pPr algn="ctr">
              <a:defRPr sz="800">
                <a:solidFill>
                  <a:schemeClr val="tx2"/>
                </a:solidFill>
              </a:defRPr>
            </a:lvl1pPr>
          </a:lstStyle>
          <a:p>
            <a:r>
              <a:rPr lang="en-US">
                <a:solidFill>
                  <a:srgbClr val="002050"/>
                </a:solidFill>
              </a:rPr>
              <a:t>Microsoft Confidential</a:t>
            </a:r>
          </a:p>
        </p:txBody>
      </p:sp>
      <p:sp>
        <p:nvSpPr>
          <p:cNvPr id="7" name="Slide Number Placeholder 5"/>
          <p:cNvSpPr>
            <a:spLocks noGrp="1"/>
          </p:cNvSpPr>
          <p:nvPr>
            <p:ph type="sldNum" sz="quarter" idx="4"/>
          </p:nvPr>
        </p:nvSpPr>
        <p:spPr>
          <a:xfrm>
            <a:off x="8187346" y="6388983"/>
            <a:ext cx="3938217" cy="372394"/>
          </a:xfrm>
          <a:prstGeom prst="rect">
            <a:avLst/>
          </a:prstGeom>
        </p:spPr>
        <p:txBody>
          <a:bodyPr vert="horz" lIns="91430" tIns="45715" rIns="91430" bIns="45715" rtlCol="0" anchor="b"/>
          <a:lstStyle>
            <a:lvl1pPr algn="r">
              <a:defRPr sz="800">
                <a:solidFill>
                  <a:schemeClr val="tx2"/>
                </a:solidFill>
              </a:defRPr>
            </a:lvl1pPr>
          </a:lstStyle>
          <a:p>
            <a:fld id="{BCD8C1DF-6610-478B-A663-62549456F366}" type="slidenum">
              <a:rPr lang="en-US" smtClean="0">
                <a:solidFill>
                  <a:srgbClr val="002050"/>
                </a:solidFill>
              </a:rPr>
              <a:pPr/>
              <a:t>‹#›</a:t>
            </a:fld>
            <a:endParaRPr lang="en-US">
              <a:solidFill>
                <a:srgbClr val="002050"/>
              </a:solidFill>
            </a:endParaRPr>
          </a:p>
        </p:txBody>
      </p:sp>
      <p:sp>
        <p:nvSpPr>
          <p:cNvPr id="2" name="Rectangle 1"/>
          <p:cNvSpPr/>
          <p:nvPr/>
        </p:nvSpPr>
        <p:spPr>
          <a:xfrm>
            <a:off x="0" y="0"/>
            <a:ext cx="12436475" cy="69945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93250" tIns="46625" rIns="93250" bIns="46625" rtlCol="0" anchor="ctr"/>
          <a:lstStyle/>
          <a:p>
            <a:pPr algn="ctr"/>
            <a:endParaRPr lang="en-US">
              <a:solidFill>
                <a:srgbClr val="FFFFFF"/>
              </a:solidFill>
            </a:endParaRPr>
          </a:p>
        </p:txBody>
      </p:sp>
    </p:spTree>
    <p:extLst>
      <p:ext uri="{BB962C8B-B14F-4D97-AF65-F5344CB8AC3E}">
        <p14:creationId xmlns:p14="http://schemas.microsoft.com/office/powerpoint/2010/main" val="3441197421"/>
      </p:ext>
    </p:extLst>
  </p:cSld>
  <p:clrMapOvr>
    <a:masterClrMapping/>
  </p:clrMapOvr>
  <mc:AlternateContent xmlns:mc="http://schemas.openxmlformats.org/markup-compatibility/2006" xmlns:p14="http://schemas.microsoft.com/office/powerpoint/2010/main">
    <mc:Choice Requires="p14">
      <p:transition spd="slow" p14:dur="1500">
        <p:push/>
      </p:transition>
    </mc:Choice>
    <mc:Fallback xmlns="">
      <p:transition spd="slow">
        <p:push/>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userDrawn="1">
  <p:cSld name="Title square photo">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600059" y="2473827"/>
            <a:ext cx="4251462" cy="1130053"/>
          </a:xfrm>
        </p:spPr>
        <p:txBody>
          <a:bodyPr anchor="b" anchorCtr="0">
            <a:spAutoFit/>
          </a:bodyPr>
          <a:lstStyle>
            <a:lvl1pPr>
              <a:defRPr>
                <a:solidFill>
                  <a:schemeClr val="accent3"/>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93713" y="4041281"/>
            <a:ext cx="4248092" cy="345294"/>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a:t>
            </a:r>
          </a:p>
        </p:txBody>
      </p:sp>
      <p:pic>
        <p:nvPicPr>
          <p:cNvPr id="6" name="Picture 5" descr="A person sitting at a table using a computer&#10;&#10;Description automatically generated">
            <a:extLst>
              <a:ext uri="{FF2B5EF4-FFF2-40B4-BE49-F238E27FC236}">
                <a16:creationId xmlns:a16="http://schemas.microsoft.com/office/drawing/2014/main" id="{41CC3669-6047-4AFB-9F41-1D392F08AD7D}"/>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5432862" y="1"/>
            <a:ext cx="7003613" cy="7002620"/>
          </a:xfrm>
          <a:prstGeom prst="rect">
            <a:avLst/>
          </a:prstGeom>
        </p:spPr>
      </p:pic>
    </p:spTree>
    <p:extLst>
      <p:ext uri="{BB962C8B-B14F-4D97-AF65-F5344CB8AC3E}">
        <p14:creationId xmlns:p14="http://schemas.microsoft.com/office/powerpoint/2010/main" val="494648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546" userDrawn="1">
          <p15:clr>
            <a:srgbClr val="5ACBF0"/>
          </p15:clr>
        </p15:guide>
        <p15:guide id="3" pos="3422" userDrawn="1">
          <p15:clr>
            <a:srgbClr val="FBAE40"/>
          </p15:clr>
        </p15:guide>
        <p15:guide id="5" orient="horz" pos="2203" userDrawn="1">
          <p15:clr>
            <a:srgbClr val="FBAE40"/>
          </p15:clr>
        </p15:guide>
        <p15:guide id="6" orient="horz" pos="2273" userDrawn="1">
          <p15:clr>
            <a:srgbClr val="5ACBF0"/>
          </p15:clr>
        </p15:guide>
        <p15:guide id="7" pos="3056" userDrawn="1">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2_Title Slide wiith photo_black text_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562E1E1D-F8EE-C240-9AB2-FB6268723E08}"/>
              </a:ext>
            </a:extLst>
          </p:cNvPr>
          <p:cNvPicPr>
            <a:picLocks noChangeAspect="1"/>
          </p:cNvPicPr>
          <p:nvPr userDrawn="1"/>
        </p:nvPicPr>
        <p:blipFill rotWithShape="1">
          <a:blip r:embed="rId2"/>
          <a:srcRect l="549" t="12660" r="14920" b="16016"/>
          <a:stretch/>
        </p:blipFill>
        <p:spPr>
          <a:xfrm>
            <a:off x="0" y="0"/>
            <a:ext cx="12436475" cy="6994525"/>
          </a:xfrm>
          <a:prstGeom prst="rect">
            <a:avLst/>
          </a:prstGeom>
        </p:spPr>
      </p:pic>
      <p:sp>
        <p:nvSpPr>
          <p:cNvPr id="9" name="Title 1"/>
          <p:cNvSpPr>
            <a:spLocks noGrp="1"/>
          </p:cNvSpPr>
          <p:nvPr>
            <p:ph type="title"/>
          </p:nvPr>
        </p:nvSpPr>
        <p:spPr>
          <a:xfrm>
            <a:off x="595915" y="2280529"/>
            <a:ext cx="5185566" cy="565027"/>
          </a:xfrm>
          <a:noFill/>
        </p:spPr>
        <p:txBody>
          <a:bodyPr wrap="square" lIns="0" tIns="0" rIns="0" bIns="0" anchor="b" anchorCtr="0">
            <a:spAutoFit/>
          </a:bodyPr>
          <a:lstStyle>
            <a:lvl1pPr>
              <a:defRPr sz="3700" spc="-51" baseline="0">
                <a:gradFill>
                  <a:gsLst>
                    <a:gs pos="21764">
                      <a:srgbClr val="1A1A1A"/>
                    </a:gs>
                    <a:gs pos="12500">
                      <a:srgbClr val="1A1A1A"/>
                    </a:gs>
                  </a:gsLst>
                  <a:lin ang="5400000" scaled="0"/>
                </a:gradFill>
                <a:latin typeface="+mj-lt"/>
                <a:cs typeface="Segoe UI" panose="020B0502040204020203" pitchFamily="34" charset="0"/>
              </a:defRPr>
            </a:lvl1pPr>
          </a:lstStyle>
          <a:p>
            <a:endParaRPr lang="en-US"/>
          </a:p>
        </p:txBody>
      </p:sp>
      <p:sp>
        <p:nvSpPr>
          <p:cNvPr id="5" name="Text Placeholder 4"/>
          <p:cNvSpPr>
            <a:spLocks noGrp="1"/>
          </p:cNvSpPr>
          <p:nvPr>
            <p:ph type="body" sz="quarter" idx="12"/>
          </p:nvPr>
        </p:nvSpPr>
        <p:spPr>
          <a:xfrm>
            <a:off x="595914" y="3282713"/>
            <a:ext cx="5186010" cy="251123"/>
          </a:xfrm>
          <a:prstGeom prst="rect">
            <a:avLst/>
          </a:prstGeom>
          <a:noFill/>
        </p:spPr>
        <p:txBody>
          <a:bodyPr wrap="square" lIns="0" tIns="0" rIns="0" bIns="0">
            <a:spAutoFit/>
          </a:bodyPr>
          <a:lstStyle>
            <a:lvl1pPr marL="0" indent="0">
              <a:spcBef>
                <a:spcPts val="0"/>
              </a:spcBef>
              <a:buNone/>
              <a:defRPr sz="1600" spc="0" baseline="0">
                <a:gradFill>
                  <a:gsLst>
                    <a:gs pos="21764">
                      <a:srgbClr val="1A1A1A"/>
                    </a:gs>
                    <a:gs pos="12500">
                      <a:srgbClr val="1A1A1A"/>
                    </a:gs>
                  </a:gsLst>
                  <a:lin ang="5400000" scaled="0"/>
                </a:gradFill>
                <a:latin typeface="+mn-lt"/>
                <a:cs typeface="Segoe UI" panose="020B0502040204020203" pitchFamily="34" charset="0"/>
              </a:defRPr>
            </a:lvl1pPr>
          </a:lstStyle>
          <a:p>
            <a:pPr lvl="0"/>
            <a:endParaRPr lang="en-US"/>
          </a:p>
        </p:txBody>
      </p:sp>
      <p:sp>
        <p:nvSpPr>
          <p:cNvPr id="2" name="TextBox 1">
            <a:extLst>
              <a:ext uri="{FF2B5EF4-FFF2-40B4-BE49-F238E27FC236}">
                <a16:creationId xmlns:a16="http://schemas.microsoft.com/office/drawing/2014/main" id="{4AE7EEB1-E3DF-2246-9B86-F4128DCDDA21}"/>
              </a:ext>
            </a:extLst>
          </p:cNvPr>
          <p:cNvSpPr txBox="1"/>
          <p:nvPr userDrawn="1"/>
        </p:nvSpPr>
        <p:spPr>
          <a:xfrm>
            <a:off x="-1678923" y="55957"/>
            <a:ext cx="66" cy="313904"/>
          </a:xfrm>
          <a:prstGeom prst="rect">
            <a:avLst/>
          </a:prstGeom>
          <a:noFill/>
        </p:spPr>
        <p:txBody>
          <a:bodyPr wrap="none" lIns="0" tIns="0" rIns="0" bIns="0" rtlCol="0">
            <a:spAutoFit/>
          </a:bodyPr>
          <a:lstStyle/>
          <a:p>
            <a:pPr algn="l"/>
            <a:endParaRPr lang="en-US" sz="2000" err="1">
              <a:gradFill>
                <a:gsLst>
                  <a:gs pos="2917">
                    <a:schemeClr val="tx1"/>
                  </a:gs>
                  <a:gs pos="30000">
                    <a:schemeClr val="tx1"/>
                  </a:gs>
                </a:gsLst>
                <a:lin ang="5400000" scaled="0"/>
              </a:gradFill>
            </a:endParaRPr>
          </a:p>
        </p:txBody>
      </p:sp>
      <p:pic>
        <p:nvPicPr>
          <p:cNvPr id="3" name="MS logo gray - EMF" descr="Microsoft logo, gray text version">
            <a:extLst>
              <a:ext uri="{FF2B5EF4-FFF2-40B4-BE49-F238E27FC236}">
                <a16:creationId xmlns:a16="http://schemas.microsoft.com/office/drawing/2014/main" id="{BA0A114E-EA1F-4C9C-8564-74F5FB0E2D22}"/>
              </a:ext>
            </a:extLst>
          </p:cNvPr>
          <p:cNvPicPr>
            <a:picLocks noChangeAspect="1"/>
          </p:cNvPicPr>
          <p:nvPr userDrawn="1"/>
        </p:nvPicPr>
        <p:blipFill>
          <a:blip r:embed="rId3"/>
          <a:stretch>
            <a:fillRect/>
          </a:stretch>
        </p:blipFill>
        <p:spPr bwMode="black">
          <a:xfrm>
            <a:off x="595914" y="597450"/>
            <a:ext cx="1393840" cy="298433"/>
          </a:xfrm>
          <a:prstGeom prst="rect">
            <a:avLst/>
          </a:prstGeom>
        </p:spPr>
      </p:pic>
    </p:spTree>
    <p:extLst>
      <p:ext uri="{BB962C8B-B14F-4D97-AF65-F5344CB8AC3E}">
        <p14:creationId xmlns:p14="http://schemas.microsoft.com/office/powerpoint/2010/main" val="36075354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userDrawn="1">
          <p15:clr>
            <a:srgbClr val="5ACBF0"/>
          </p15:clr>
        </p15:guide>
        <p15:guide id="2" orient="horz" pos="2546" userDrawn="1">
          <p15:clr>
            <a:srgbClr val="5ACBF0"/>
          </p15:clr>
        </p15:guide>
        <p15:guide id="3" pos="6255" userDrawn="1">
          <p15:clr>
            <a:srgbClr val="5ACBF0"/>
          </p15:clr>
        </p15:guide>
        <p15:guide id="4" orient="horz" pos="2203" userDrawn="1">
          <p15:clr>
            <a:srgbClr val="FBAE4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5EF58D-B62B-40BB-83AA-9D07CFC4ED26}"/>
              </a:ext>
            </a:extLst>
          </p:cNvPr>
          <p:cNvSpPr>
            <a:spLocks noGrp="1"/>
          </p:cNvSpPr>
          <p:nvPr>
            <p:ph type="ctrTitle"/>
          </p:nvPr>
        </p:nvSpPr>
        <p:spPr>
          <a:xfrm>
            <a:off x="1554560" y="1144706"/>
            <a:ext cx="9327356" cy="2435131"/>
          </a:xfrm>
        </p:spPr>
        <p:txBody>
          <a:bodyPr anchor="b"/>
          <a:lstStyle>
            <a:lvl1pPr algn="ctr">
              <a:defRPr sz="6100"/>
            </a:lvl1pPr>
          </a:lstStyle>
          <a:p>
            <a:r>
              <a:rPr lang="en-US"/>
              <a:t>Click to edit Master title style</a:t>
            </a:r>
          </a:p>
        </p:txBody>
      </p:sp>
      <p:sp>
        <p:nvSpPr>
          <p:cNvPr id="3" name="Subtitle 2">
            <a:extLst>
              <a:ext uri="{FF2B5EF4-FFF2-40B4-BE49-F238E27FC236}">
                <a16:creationId xmlns:a16="http://schemas.microsoft.com/office/drawing/2014/main" id="{66AC06D3-F571-4213-A2A4-6A1915120CED}"/>
              </a:ext>
            </a:extLst>
          </p:cNvPr>
          <p:cNvSpPr>
            <a:spLocks noGrp="1"/>
          </p:cNvSpPr>
          <p:nvPr>
            <p:ph type="subTitle" idx="1"/>
          </p:nvPr>
        </p:nvSpPr>
        <p:spPr>
          <a:xfrm>
            <a:off x="1554560" y="3673745"/>
            <a:ext cx="9327356" cy="1688724"/>
          </a:xfrm>
        </p:spPr>
        <p:txBody>
          <a:bodyPr/>
          <a:lstStyle>
            <a:lvl1pPr marL="0" indent="0" algn="ctr">
              <a:buNone/>
              <a:defRPr sz="2400"/>
            </a:lvl1pPr>
            <a:lvl2pPr marL="466298" indent="0" algn="ctr">
              <a:buNone/>
              <a:defRPr sz="2000"/>
            </a:lvl2pPr>
            <a:lvl3pPr marL="932597" indent="0" algn="ctr">
              <a:buNone/>
              <a:defRPr sz="1800"/>
            </a:lvl3pPr>
            <a:lvl4pPr marL="1398895" indent="0" algn="ctr">
              <a:buNone/>
              <a:defRPr sz="1600"/>
            </a:lvl4pPr>
            <a:lvl5pPr marL="1865193" indent="0" algn="ctr">
              <a:buNone/>
              <a:defRPr sz="1600"/>
            </a:lvl5pPr>
            <a:lvl6pPr marL="2331491" indent="0" algn="ctr">
              <a:buNone/>
              <a:defRPr sz="1600"/>
            </a:lvl6pPr>
            <a:lvl7pPr marL="2797790" indent="0" algn="ctr">
              <a:buNone/>
              <a:defRPr sz="1600"/>
            </a:lvl7pPr>
            <a:lvl8pPr marL="3264088" indent="0" algn="ctr">
              <a:buNone/>
              <a:defRPr sz="1600"/>
            </a:lvl8pPr>
            <a:lvl9pPr marL="3730386"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5A10580-AD31-4B8F-8448-55A666AC1725}"/>
              </a:ext>
            </a:extLst>
          </p:cNvPr>
          <p:cNvSpPr>
            <a:spLocks noGrp="1"/>
          </p:cNvSpPr>
          <p:nvPr>
            <p:ph type="dt" sz="half" idx="10"/>
          </p:nvPr>
        </p:nvSpPr>
        <p:spPr/>
        <p:txBody>
          <a:bodyPr/>
          <a:lstStyle/>
          <a:p>
            <a:fld id="{0DAF61AA-5A98-4049-A93E-477E5505141A}" type="datetimeFigureOut">
              <a:rPr lang="en-US" smtClean="0"/>
              <a:t>3/24/2021</a:t>
            </a:fld>
            <a:endParaRPr lang="en-US"/>
          </a:p>
        </p:txBody>
      </p:sp>
      <p:sp>
        <p:nvSpPr>
          <p:cNvPr id="5" name="Footer Placeholder 4">
            <a:extLst>
              <a:ext uri="{FF2B5EF4-FFF2-40B4-BE49-F238E27FC236}">
                <a16:creationId xmlns:a16="http://schemas.microsoft.com/office/drawing/2014/main" id="{15EC99C8-515A-4FEA-9CD2-6D0BF46CF6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72AF1B-1868-4C05-B6C3-9EBF29A50AD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368174628"/>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E6D384-B2C5-42A4-9774-A931C39BA53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8D736C-5FCC-43BC-B824-A90F2CC5D19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A4A3A50-B922-45BE-945D-7ED3EBD83F7C}"/>
              </a:ext>
            </a:extLst>
          </p:cNvPr>
          <p:cNvSpPr>
            <a:spLocks noGrp="1"/>
          </p:cNvSpPr>
          <p:nvPr>
            <p:ph type="dt" sz="half" idx="10"/>
          </p:nvPr>
        </p:nvSpPr>
        <p:spPr/>
        <p:txBody>
          <a:bodyPr/>
          <a:lstStyle/>
          <a:p>
            <a:fld id="{0DAF61AA-5A98-4049-A93E-477E5505141A}" type="datetimeFigureOut">
              <a:rPr lang="en-US" smtClean="0"/>
              <a:t>3/24/2021</a:t>
            </a:fld>
            <a:endParaRPr lang="en-US"/>
          </a:p>
        </p:txBody>
      </p:sp>
      <p:sp>
        <p:nvSpPr>
          <p:cNvPr id="5" name="Footer Placeholder 4">
            <a:extLst>
              <a:ext uri="{FF2B5EF4-FFF2-40B4-BE49-F238E27FC236}">
                <a16:creationId xmlns:a16="http://schemas.microsoft.com/office/drawing/2014/main" id="{64241F78-20DE-4D53-BB25-79E5C4E1AB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E643084-C669-4FDF-87D4-F22D36BB827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1562643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C6C559-800C-489A-9174-7901F92B0D47}"/>
              </a:ext>
            </a:extLst>
          </p:cNvPr>
          <p:cNvSpPr>
            <a:spLocks noGrp="1"/>
          </p:cNvSpPr>
          <p:nvPr>
            <p:ph type="title"/>
          </p:nvPr>
        </p:nvSpPr>
        <p:spPr>
          <a:xfrm>
            <a:off x="848530" y="1743775"/>
            <a:ext cx="10726460" cy="2909528"/>
          </a:xfrm>
        </p:spPr>
        <p:txBody>
          <a:bodyPr anchor="b"/>
          <a:lstStyle>
            <a:lvl1pPr>
              <a:defRPr sz="6100"/>
            </a:lvl1pPr>
          </a:lstStyle>
          <a:p>
            <a:r>
              <a:rPr lang="en-US"/>
              <a:t>Click to edit Master title style</a:t>
            </a:r>
          </a:p>
        </p:txBody>
      </p:sp>
      <p:sp>
        <p:nvSpPr>
          <p:cNvPr id="3" name="Text Placeholder 2">
            <a:extLst>
              <a:ext uri="{FF2B5EF4-FFF2-40B4-BE49-F238E27FC236}">
                <a16:creationId xmlns:a16="http://schemas.microsoft.com/office/drawing/2014/main" id="{C142B5C3-320B-4CFD-B6A7-A28C7E435B41}"/>
              </a:ext>
            </a:extLst>
          </p:cNvPr>
          <p:cNvSpPr>
            <a:spLocks noGrp="1"/>
          </p:cNvSpPr>
          <p:nvPr>
            <p:ph type="body" idx="1"/>
          </p:nvPr>
        </p:nvSpPr>
        <p:spPr>
          <a:xfrm>
            <a:off x="848530" y="4680828"/>
            <a:ext cx="10726460" cy="1530052"/>
          </a:xfrm>
        </p:spPr>
        <p:txBody>
          <a:bodyPr/>
          <a:lstStyle>
            <a:lvl1pPr marL="0" indent="0">
              <a:buNone/>
              <a:defRPr sz="2400">
                <a:solidFill>
                  <a:schemeClr val="tx1">
                    <a:tint val="75000"/>
                  </a:schemeClr>
                </a:solidFill>
              </a:defRPr>
            </a:lvl1pPr>
            <a:lvl2pPr marL="466298" indent="0">
              <a:buNone/>
              <a:defRPr sz="2000">
                <a:solidFill>
                  <a:schemeClr val="tx1">
                    <a:tint val="75000"/>
                  </a:schemeClr>
                </a:solidFill>
              </a:defRPr>
            </a:lvl2pPr>
            <a:lvl3pPr marL="932597" indent="0">
              <a:buNone/>
              <a:defRPr sz="1800">
                <a:solidFill>
                  <a:schemeClr val="tx1">
                    <a:tint val="75000"/>
                  </a:schemeClr>
                </a:solidFill>
              </a:defRPr>
            </a:lvl3pPr>
            <a:lvl4pPr marL="1398895" indent="0">
              <a:buNone/>
              <a:defRPr sz="1600">
                <a:solidFill>
                  <a:schemeClr val="tx1">
                    <a:tint val="75000"/>
                  </a:schemeClr>
                </a:solidFill>
              </a:defRPr>
            </a:lvl4pPr>
            <a:lvl5pPr marL="1865193" indent="0">
              <a:buNone/>
              <a:defRPr sz="1600">
                <a:solidFill>
                  <a:schemeClr val="tx1">
                    <a:tint val="75000"/>
                  </a:schemeClr>
                </a:solidFill>
              </a:defRPr>
            </a:lvl5pPr>
            <a:lvl6pPr marL="2331491" indent="0">
              <a:buNone/>
              <a:defRPr sz="1600">
                <a:solidFill>
                  <a:schemeClr val="tx1">
                    <a:tint val="75000"/>
                  </a:schemeClr>
                </a:solidFill>
              </a:defRPr>
            </a:lvl6pPr>
            <a:lvl7pPr marL="2797790" indent="0">
              <a:buNone/>
              <a:defRPr sz="1600">
                <a:solidFill>
                  <a:schemeClr val="tx1">
                    <a:tint val="75000"/>
                  </a:schemeClr>
                </a:solidFill>
              </a:defRPr>
            </a:lvl7pPr>
            <a:lvl8pPr marL="3264088" indent="0">
              <a:buNone/>
              <a:defRPr sz="1600">
                <a:solidFill>
                  <a:schemeClr val="tx1">
                    <a:tint val="75000"/>
                  </a:schemeClr>
                </a:solidFill>
              </a:defRPr>
            </a:lvl8pPr>
            <a:lvl9pPr marL="3730386"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62FCA372-3F42-4113-A73B-5FDCF93CB5BC}"/>
              </a:ext>
            </a:extLst>
          </p:cNvPr>
          <p:cNvSpPr>
            <a:spLocks noGrp="1"/>
          </p:cNvSpPr>
          <p:nvPr>
            <p:ph type="dt" sz="half" idx="10"/>
          </p:nvPr>
        </p:nvSpPr>
        <p:spPr/>
        <p:txBody>
          <a:bodyPr/>
          <a:lstStyle/>
          <a:p>
            <a:fld id="{0DAF61AA-5A98-4049-A93E-477E5505141A}" type="datetimeFigureOut">
              <a:rPr lang="en-US" smtClean="0"/>
              <a:t>3/24/2021</a:t>
            </a:fld>
            <a:endParaRPr lang="en-US"/>
          </a:p>
        </p:txBody>
      </p:sp>
      <p:sp>
        <p:nvSpPr>
          <p:cNvPr id="5" name="Footer Placeholder 4">
            <a:extLst>
              <a:ext uri="{FF2B5EF4-FFF2-40B4-BE49-F238E27FC236}">
                <a16:creationId xmlns:a16="http://schemas.microsoft.com/office/drawing/2014/main" id="{F0DA1197-0C78-4878-B086-5D206EA491D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F1B83D8-FD42-44FF-AA20-944A519CC0B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1483931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D685AA-B5C7-4E3D-85FA-94F3C73E59B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03AFEEA-6F3F-4630-A950-61C05D2FAFBC}"/>
              </a:ext>
            </a:extLst>
          </p:cNvPr>
          <p:cNvSpPr>
            <a:spLocks noGrp="1"/>
          </p:cNvSpPr>
          <p:nvPr>
            <p:ph sz="half" idx="1"/>
          </p:nvPr>
        </p:nvSpPr>
        <p:spPr>
          <a:xfrm>
            <a:off x="855008"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AC36817-B869-4D19-9EE8-A3166B0E1591}"/>
              </a:ext>
            </a:extLst>
          </p:cNvPr>
          <p:cNvSpPr>
            <a:spLocks noGrp="1"/>
          </p:cNvSpPr>
          <p:nvPr>
            <p:ph sz="half" idx="2"/>
          </p:nvPr>
        </p:nvSpPr>
        <p:spPr>
          <a:xfrm>
            <a:off x="6295965" y="1861968"/>
            <a:ext cx="5285502" cy="4437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C074146-2374-4321-AEBB-3E9B09D7796D}"/>
              </a:ext>
            </a:extLst>
          </p:cNvPr>
          <p:cNvSpPr>
            <a:spLocks noGrp="1"/>
          </p:cNvSpPr>
          <p:nvPr>
            <p:ph type="dt" sz="half" idx="10"/>
          </p:nvPr>
        </p:nvSpPr>
        <p:spPr/>
        <p:txBody>
          <a:bodyPr/>
          <a:lstStyle/>
          <a:p>
            <a:fld id="{0DAF61AA-5A98-4049-A93E-477E5505141A}" type="datetimeFigureOut">
              <a:rPr lang="en-US" smtClean="0"/>
              <a:t>3/24/2021</a:t>
            </a:fld>
            <a:endParaRPr lang="en-US"/>
          </a:p>
        </p:txBody>
      </p:sp>
      <p:sp>
        <p:nvSpPr>
          <p:cNvPr id="6" name="Footer Placeholder 5">
            <a:extLst>
              <a:ext uri="{FF2B5EF4-FFF2-40B4-BE49-F238E27FC236}">
                <a16:creationId xmlns:a16="http://schemas.microsoft.com/office/drawing/2014/main" id="{2C42337B-B902-4DC2-BB94-02B8A754926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44AD585-B83C-4ECF-AF42-8DDF6996B79D}"/>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83021689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3A9ADB-3495-481F-BB4E-9C7128B17B1F}"/>
              </a:ext>
            </a:extLst>
          </p:cNvPr>
          <p:cNvSpPr>
            <a:spLocks noGrp="1"/>
          </p:cNvSpPr>
          <p:nvPr>
            <p:ph type="title"/>
          </p:nvPr>
        </p:nvSpPr>
        <p:spPr>
          <a:xfrm>
            <a:off x="856627" y="372394"/>
            <a:ext cx="10726460" cy="1351952"/>
          </a:xfrm>
        </p:spPr>
        <p:txBody>
          <a:bodyPr/>
          <a:lstStyle/>
          <a:p>
            <a:r>
              <a:rPr lang="en-US"/>
              <a:t>Click to edit Master title style</a:t>
            </a:r>
          </a:p>
        </p:txBody>
      </p:sp>
      <p:sp>
        <p:nvSpPr>
          <p:cNvPr id="3" name="Text Placeholder 2">
            <a:extLst>
              <a:ext uri="{FF2B5EF4-FFF2-40B4-BE49-F238E27FC236}">
                <a16:creationId xmlns:a16="http://schemas.microsoft.com/office/drawing/2014/main" id="{DED6FF4C-26CB-4281-A2F7-6CBE45186791}"/>
              </a:ext>
            </a:extLst>
          </p:cNvPr>
          <p:cNvSpPr>
            <a:spLocks noGrp="1"/>
          </p:cNvSpPr>
          <p:nvPr>
            <p:ph type="body" idx="1"/>
          </p:nvPr>
        </p:nvSpPr>
        <p:spPr>
          <a:xfrm>
            <a:off x="856628" y="1714631"/>
            <a:ext cx="5261211" cy="840314"/>
          </a:xfrm>
        </p:spPr>
        <p:txBody>
          <a:bodyPr anchor="b"/>
          <a:lstStyle>
            <a:lvl1pPr marL="0" indent="0">
              <a:buNone/>
              <a:defRPr sz="2400" b="1"/>
            </a:lvl1pPr>
            <a:lvl2pPr marL="466298" indent="0">
              <a:buNone/>
              <a:defRPr sz="2000" b="1"/>
            </a:lvl2pPr>
            <a:lvl3pPr marL="932597" indent="0">
              <a:buNone/>
              <a:defRPr sz="1800" b="1"/>
            </a:lvl3pPr>
            <a:lvl4pPr marL="1398895" indent="0">
              <a:buNone/>
              <a:defRPr sz="1600" b="1"/>
            </a:lvl4pPr>
            <a:lvl5pPr marL="1865193" indent="0">
              <a:buNone/>
              <a:defRPr sz="1600" b="1"/>
            </a:lvl5pPr>
            <a:lvl6pPr marL="2331491" indent="0">
              <a:buNone/>
              <a:defRPr sz="1600" b="1"/>
            </a:lvl6pPr>
            <a:lvl7pPr marL="2797790" indent="0">
              <a:buNone/>
              <a:defRPr sz="1600" b="1"/>
            </a:lvl7pPr>
            <a:lvl8pPr marL="3264088" indent="0">
              <a:buNone/>
              <a:defRPr sz="1600" b="1"/>
            </a:lvl8pPr>
            <a:lvl9pPr marL="3730386"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1F2E72A9-F222-45B4-9355-C04C05864139}"/>
              </a:ext>
            </a:extLst>
          </p:cNvPr>
          <p:cNvSpPr>
            <a:spLocks noGrp="1"/>
          </p:cNvSpPr>
          <p:nvPr>
            <p:ph sz="half" idx="2"/>
          </p:nvPr>
        </p:nvSpPr>
        <p:spPr>
          <a:xfrm>
            <a:off x="856628" y="2554944"/>
            <a:ext cx="5261211"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A699F6E-77AD-4EBC-BAF9-5A43CDEC41E2}"/>
              </a:ext>
            </a:extLst>
          </p:cNvPr>
          <p:cNvSpPr>
            <a:spLocks noGrp="1"/>
          </p:cNvSpPr>
          <p:nvPr>
            <p:ph type="body" sz="quarter" idx="3"/>
          </p:nvPr>
        </p:nvSpPr>
        <p:spPr>
          <a:xfrm>
            <a:off x="6295965" y="1714631"/>
            <a:ext cx="5287122" cy="840314"/>
          </a:xfrm>
        </p:spPr>
        <p:txBody>
          <a:bodyPr anchor="b"/>
          <a:lstStyle>
            <a:lvl1pPr marL="0" indent="0">
              <a:buNone/>
              <a:defRPr sz="2400" b="1"/>
            </a:lvl1pPr>
            <a:lvl2pPr marL="466298" indent="0">
              <a:buNone/>
              <a:defRPr sz="2000" b="1"/>
            </a:lvl2pPr>
            <a:lvl3pPr marL="932597" indent="0">
              <a:buNone/>
              <a:defRPr sz="1800" b="1"/>
            </a:lvl3pPr>
            <a:lvl4pPr marL="1398895" indent="0">
              <a:buNone/>
              <a:defRPr sz="1600" b="1"/>
            </a:lvl4pPr>
            <a:lvl5pPr marL="1865193" indent="0">
              <a:buNone/>
              <a:defRPr sz="1600" b="1"/>
            </a:lvl5pPr>
            <a:lvl6pPr marL="2331491" indent="0">
              <a:buNone/>
              <a:defRPr sz="1600" b="1"/>
            </a:lvl6pPr>
            <a:lvl7pPr marL="2797790" indent="0">
              <a:buNone/>
              <a:defRPr sz="1600" b="1"/>
            </a:lvl7pPr>
            <a:lvl8pPr marL="3264088" indent="0">
              <a:buNone/>
              <a:defRPr sz="1600" b="1"/>
            </a:lvl8pPr>
            <a:lvl9pPr marL="3730386"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0F77677-7169-4591-B047-0678815F48E6}"/>
              </a:ext>
            </a:extLst>
          </p:cNvPr>
          <p:cNvSpPr>
            <a:spLocks noGrp="1"/>
          </p:cNvSpPr>
          <p:nvPr>
            <p:ph sz="quarter" idx="4"/>
          </p:nvPr>
        </p:nvSpPr>
        <p:spPr>
          <a:xfrm>
            <a:off x="6295965" y="2554944"/>
            <a:ext cx="5287122" cy="375793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482A6EB-0285-4FA4-A00C-A7F716084FD3}"/>
              </a:ext>
            </a:extLst>
          </p:cNvPr>
          <p:cNvSpPr>
            <a:spLocks noGrp="1"/>
          </p:cNvSpPr>
          <p:nvPr>
            <p:ph type="dt" sz="half" idx="10"/>
          </p:nvPr>
        </p:nvSpPr>
        <p:spPr/>
        <p:txBody>
          <a:bodyPr/>
          <a:lstStyle/>
          <a:p>
            <a:fld id="{0DAF61AA-5A98-4049-A93E-477E5505141A}" type="datetimeFigureOut">
              <a:rPr lang="en-US" smtClean="0"/>
              <a:t>3/24/2021</a:t>
            </a:fld>
            <a:endParaRPr lang="en-US"/>
          </a:p>
        </p:txBody>
      </p:sp>
      <p:sp>
        <p:nvSpPr>
          <p:cNvPr id="8" name="Footer Placeholder 7">
            <a:extLst>
              <a:ext uri="{FF2B5EF4-FFF2-40B4-BE49-F238E27FC236}">
                <a16:creationId xmlns:a16="http://schemas.microsoft.com/office/drawing/2014/main" id="{86D39526-82B8-402C-8A2B-82EF8F3F3A7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55EC9E6-6FF1-4541-9CB1-A2FF9D852169}"/>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3743690556"/>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170F54-6CED-4251-A0A6-32CCD1213F8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572C8E6-49D6-46A5-8DC3-B0D8E683C9CB}"/>
              </a:ext>
            </a:extLst>
          </p:cNvPr>
          <p:cNvSpPr>
            <a:spLocks noGrp="1"/>
          </p:cNvSpPr>
          <p:nvPr>
            <p:ph type="dt" sz="half" idx="10"/>
          </p:nvPr>
        </p:nvSpPr>
        <p:spPr/>
        <p:txBody>
          <a:bodyPr/>
          <a:lstStyle/>
          <a:p>
            <a:fld id="{0DAF61AA-5A98-4049-A93E-477E5505141A}" type="datetimeFigureOut">
              <a:rPr lang="en-US" smtClean="0"/>
              <a:t>3/24/2021</a:t>
            </a:fld>
            <a:endParaRPr lang="en-US"/>
          </a:p>
        </p:txBody>
      </p:sp>
      <p:sp>
        <p:nvSpPr>
          <p:cNvPr id="4" name="Footer Placeholder 3">
            <a:extLst>
              <a:ext uri="{FF2B5EF4-FFF2-40B4-BE49-F238E27FC236}">
                <a16:creationId xmlns:a16="http://schemas.microsoft.com/office/drawing/2014/main" id="{AB883CBA-77CD-4490-A5F3-BAA8FC254A3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EA5FF79-61B6-4693-8547-95B1F2F7A194}"/>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422483004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FBDCB94-13E9-41CB-88F0-D30A1791DCBA}"/>
              </a:ext>
            </a:extLst>
          </p:cNvPr>
          <p:cNvSpPr>
            <a:spLocks noGrp="1"/>
          </p:cNvSpPr>
          <p:nvPr>
            <p:ph type="dt" sz="half" idx="10"/>
          </p:nvPr>
        </p:nvSpPr>
        <p:spPr/>
        <p:txBody>
          <a:bodyPr/>
          <a:lstStyle/>
          <a:p>
            <a:fld id="{0DAF61AA-5A98-4049-A93E-477E5505141A}" type="datetimeFigureOut">
              <a:rPr lang="en-US" smtClean="0"/>
              <a:t>3/24/2021</a:t>
            </a:fld>
            <a:endParaRPr lang="en-US"/>
          </a:p>
        </p:txBody>
      </p:sp>
      <p:sp>
        <p:nvSpPr>
          <p:cNvPr id="3" name="Footer Placeholder 2">
            <a:extLst>
              <a:ext uri="{FF2B5EF4-FFF2-40B4-BE49-F238E27FC236}">
                <a16:creationId xmlns:a16="http://schemas.microsoft.com/office/drawing/2014/main" id="{244795A4-736C-426D-8559-5AD5892756A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9B2A2ACD-17F3-4C16-8E77-86EC92CCD552}"/>
              </a:ext>
            </a:extLst>
          </p:cNvPr>
          <p:cNvSpPr>
            <a:spLocks noGrp="1"/>
          </p:cNvSpPr>
          <p:nvPr>
            <p:ph type="sldNum" sz="quarter" idx="12"/>
          </p:nvPr>
        </p:nvSpPr>
        <p:spPr/>
        <p:txBody>
          <a:bodyPr/>
          <a:lstStyle/>
          <a:p>
            <a:fld id="{73B850FF-6169-4056-8077-06FFA93A5366}" type="slidenum">
              <a:rPr lang="en-US" smtClean="0"/>
              <a:t>‹#›</a:t>
            </a:fld>
            <a:endParaRPr lang="en-US"/>
          </a:p>
        </p:txBody>
      </p:sp>
    </p:spTree>
    <p:extLst>
      <p:ext uri="{BB962C8B-B14F-4D97-AF65-F5344CB8AC3E}">
        <p14:creationId xmlns:p14="http://schemas.microsoft.com/office/powerpoint/2010/main" val="15808072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heme" Target="../theme/theme1.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slideLayout" Target="../slideLayouts/slideLayout35.xml"/><Relationship Id="rId18" Type="http://schemas.openxmlformats.org/officeDocument/2006/relationships/slideLayout" Target="../slideLayouts/slideLayout40.xml"/><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slideLayout" Target="../slideLayouts/slideLayout34.xml"/><Relationship Id="rId17" Type="http://schemas.openxmlformats.org/officeDocument/2006/relationships/slideLayout" Target="../slideLayouts/slideLayout39.xml"/><Relationship Id="rId2" Type="http://schemas.openxmlformats.org/officeDocument/2006/relationships/slideLayout" Target="../slideLayouts/slideLayout24.xml"/><Relationship Id="rId16" Type="http://schemas.openxmlformats.org/officeDocument/2006/relationships/slideLayout" Target="../slideLayouts/slideLayout38.xml"/><Relationship Id="rId20" Type="http://schemas.openxmlformats.org/officeDocument/2006/relationships/image" Target="../media/image1.emf"/><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5" Type="http://schemas.openxmlformats.org/officeDocument/2006/relationships/slideLayout" Target="../slideLayouts/slideLayout37.xml"/><Relationship Id="rId10" Type="http://schemas.openxmlformats.org/officeDocument/2006/relationships/slideLayout" Target="../slideLayouts/slideLayout32.xml"/><Relationship Id="rId19" Type="http://schemas.openxmlformats.org/officeDocument/2006/relationships/theme" Target="../theme/theme2.xml"/><Relationship Id="rId4" Type="http://schemas.openxmlformats.org/officeDocument/2006/relationships/slideLayout" Target="../slideLayouts/slideLayout26.xml"/><Relationship Id="rId9" Type="http://schemas.openxmlformats.org/officeDocument/2006/relationships/slideLayout" Target="../slideLayouts/slideLayout31.xml"/><Relationship Id="rId14"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18" Type="http://schemas.openxmlformats.org/officeDocument/2006/relationships/slideLayout" Target="../slideLayouts/slideLayout58.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slideLayout" Target="../slideLayouts/slideLayout57.xml"/><Relationship Id="rId2" Type="http://schemas.openxmlformats.org/officeDocument/2006/relationships/slideLayout" Target="../slideLayouts/slideLayout42.xml"/><Relationship Id="rId16" Type="http://schemas.openxmlformats.org/officeDocument/2006/relationships/slideLayout" Target="../slideLayouts/slideLayout56.xml"/><Relationship Id="rId20" Type="http://schemas.openxmlformats.org/officeDocument/2006/relationships/image" Target="../media/image1.emf"/><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19" Type="http://schemas.openxmlformats.org/officeDocument/2006/relationships/theme" Target="../theme/theme3.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71.xml"/><Relationship Id="rId18" Type="http://schemas.openxmlformats.org/officeDocument/2006/relationships/slideLayout" Target="../slideLayouts/slideLayout76.xml"/><Relationship Id="rId26" Type="http://schemas.openxmlformats.org/officeDocument/2006/relationships/slideLayout" Target="../slideLayouts/slideLayout84.xml"/><Relationship Id="rId3" Type="http://schemas.openxmlformats.org/officeDocument/2006/relationships/slideLayout" Target="../slideLayouts/slideLayout61.xml"/><Relationship Id="rId21" Type="http://schemas.openxmlformats.org/officeDocument/2006/relationships/slideLayout" Target="../slideLayouts/slideLayout79.xml"/><Relationship Id="rId34" Type="http://schemas.openxmlformats.org/officeDocument/2006/relationships/slideLayout" Target="../slideLayouts/slideLayout92.xml"/><Relationship Id="rId7" Type="http://schemas.openxmlformats.org/officeDocument/2006/relationships/slideLayout" Target="../slideLayouts/slideLayout65.xml"/><Relationship Id="rId12" Type="http://schemas.openxmlformats.org/officeDocument/2006/relationships/slideLayout" Target="../slideLayouts/slideLayout70.xml"/><Relationship Id="rId17" Type="http://schemas.openxmlformats.org/officeDocument/2006/relationships/slideLayout" Target="../slideLayouts/slideLayout75.xml"/><Relationship Id="rId25" Type="http://schemas.openxmlformats.org/officeDocument/2006/relationships/slideLayout" Target="../slideLayouts/slideLayout83.xml"/><Relationship Id="rId33" Type="http://schemas.openxmlformats.org/officeDocument/2006/relationships/slideLayout" Target="../slideLayouts/slideLayout91.xml"/><Relationship Id="rId2" Type="http://schemas.openxmlformats.org/officeDocument/2006/relationships/slideLayout" Target="../slideLayouts/slideLayout60.xml"/><Relationship Id="rId16" Type="http://schemas.openxmlformats.org/officeDocument/2006/relationships/slideLayout" Target="../slideLayouts/slideLayout74.xml"/><Relationship Id="rId20" Type="http://schemas.openxmlformats.org/officeDocument/2006/relationships/slideLayout" Target="../slideLayouts/slideLayout78.xml"/><Relationship Id="rId29" Type="http://schemas.openxmlformats.org/officeDocument/2006/relationships/slideLayout" Target="../slideLayouts/slideLayout87.xml"/><Relationship Id="rId1" Type="http://schemas.openxmlformats.org/officeDocument/2006/relationships/slideLayout" Target="../slideLayouts/slideLayout59.xml"/><Relationship Id="rId6" Type="http://schemas.openxmlformats.org/officeDocument/2006/relationships/slideLayout" Target="../slideLayouts/slideLayout64.xml"/><Relationship Id="rId11" Type="http://schemas.openxmlformats.org/officeDocument/2006/relationships/slideLayout" Target="../slideLayouts/slideLayout69.xml"/><Relationship Id="rId24" Type="http://schemas.openxmlformats.org/officeDocument/2006/relationships/slideLayout" Target="../slideLayouts/slideLayout82.xml"/><Relationship Id="rId32" Type="http://schemas.openxmlformats.org/officeDocument/2006/relationships/slideLayout" Target="../slideLayouts/slideLayout90.xml"/><Relationship Id="rId5" Type="http://schemas.openxmlformats.org/officeDocument/2006/relationships/slideLayout" Target="../slideLayouts/slideLayout63.xml"/><Relationship Id="rId15" Type="http://schemas.openxmlformats.org/officeDocument/2006/relationships/slideLayout" Target="../slideLayouts/slideLayout73.xml"/><Relationship Id="rId23" Type="http://schemas.openxmlformats.org/officeDocument/2006/relationships/slideLayout" Target="../slideLayouts/slideLayout81.xml"/><Relationship Id="rId28" Type="http://schemas.openxmlformats.org/officeDocument/2006/relationships/slideLayout" Target="../slideLayouts/slideLayout86.xml"/><Relationship Id="rId36" Type="http://schemas.openxmlformats.org/officeDocument/2006/relationships/image" Target="../media/image5.emf"/><Relationship Id="rId10" Type="http://schemas.openxmlformats.org/officeDocument/2006/relationships/slideLayout" Target="../slideLayouts/slideLayout68.xml"/><Relationship Id="rId19" Type="http://schemas.openxmlformats.org/officeDocument/2006/relationships/slideLayout" Target="../slideLayouts/slideLayout77.xml"/><Relationship Id="rId31" Type="http://schemas.openxmlformats.org/officeDocument/2006/relationships/slideLayout" Target="../slideLayouts/slideLayout89.xml"/><Relationship Id="rId4" Type="http://schemas.openxmlformats.org/officeDocument/2006/relationships/slideLayout" Target="../slideLayouts/slideLayout62.xml"/><Relationship Id="rId9" Type="http://schemas.openxmlformats.org/officeDocument/2006/relationships/slideLayout" Target="../slideLayouts/slideLayout67.xml"/><Relationship Id="rId14" Type="http://schemas.openxmlformats.org/officeDocument/2006/relationships/slideLayout" Target="../slideLayouts/slideLayout72.xml"/><Relationship Id="rId22" Type="http://schemas.openxmlformats.org/officeDocument/2006/relationships/slideLayout" Target="../slideLayouts/slideLayout80.xml"/><Relationship Id="rId27" Type="http://schemas.openxmlformats.org/officeDocument/2006/relationships/slideLayout" Target="../slideLayouts/slideLayout85.xml"/><Relationship Id="rId30" Type="http://schemas.openxmlformats.org/officeDocument/2006/relationships/slideLayout" Target="../slideLayouts/slideLayout88.xml"/><Relationship Id="rId35" Type="http://schemas.openxmlformats.org/officeDocument/2006/relationships/theme" Target="../theme/theme4.xml"/><Relationship Id="rId8" Type="http://schemas.openxmlformats.org/officeDocument/2006/relationships/slideLayout" Target="../slideLayouts/slideLayout66.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100.xml"/><Relationship Id="rId3" Type="http://schemas.openxmlformats.org/officeDocument/2006/relationships/slideLayout" Target="../slideLayouts/slideLayout95.xml"/><Relationship Id="rId7" Type="http://schemas.openxmlformats.org/officeDocument/2006/relationships/slideLayout" Target="../slideLayouts/slideLayout99.xml"/><Relationship Id="rId12" Type="http://schemas.openxmlformats.org/officeDocument/2006/relationships/theme" Target="../theme/theme5.xml"/><Relationship Id="rId2" Type="http://schemas.openxmlformats.org/officeDocument/2006/relationships/slideLayout" Target="../slideLayouts/slideLayout94.xml"/><Relationship Id="rId1" Type="http://schemas.openxmlformats.org/officeDocument/2006/relationships/slideLayout" Target="../slideLayouts/slideLayout93.xml"/><Relationship Id="rId6" Type="http://schemas.openxmlformats.org/officeDocument/2006/relationships/slideLayout" Target="../slideLayouts/slideLayout98.xml"/><Relationship Id="rId11" Type="http://schemas.openxmlformats.org/officeDocument/2006/relationships/slideLayout" Target="../slideLayouts/slideLayout103.xml"/><Relationship Id="rId5" Type="http://schemas.openxmlformats.org/officeDocument/2006/relationships/slideLayout" Target="../slideLayouts/slideLayout97.xml"/><Relationship Id="rId10" Type="http://schemas.openxmlformats.org/officeDocument/2006/relationships/slideLayout" Target="../slideLayouts/slideLayout102.xml"/><Relationship Id="rId4" Type="http://schemas.openxmlformats.org/officeDocument/2006/relationships/slideLayout" Target="../slideLayouts/slideLayout96.xml"/><Relationship Id="rId9" Type="http://schemas.openxmlformats.org/officeDocument/2006/relationships/slideLayout" Target="../slideLayouts/slideLayout101.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11.xml"/><Relationship Id="rId13" Type="http://schemas.openxmlformats.org/officeDocument/2006/relationships/slideLayout" Target="../slideLayouts/slideLayout116.xml"/><Relationship Id="rId18" Type="http://schemas.openxmlformats.org/officeDocument/2006/relationships/slideLayout" Target="../slideLayouts/slideLayout121.xml"/><Relationship Id="rId3" Type="http://schemas.openxmlformats.org/officeDocument/2006/relationships/slideLayout" Target="../slideLayouts/slideLayout106.xml"/><Relationship Id="rId21" Type="http://schemas.openxmlformats.org/officeDocument/2006/relationships/slideLayout" Target="../slideLayouts/slideLayout124.xml"/><Relationship Id="rId7" Type="http://schemas.openxmlformats.org/officeDocument/2006/relationships/slideLayout" Target="../slideLayouts/slideLayout110.xml"/><Relationship Id="rId12" Type="http://schemas.openxmlformats.org/officeDocument/2006/relationships/slideLayout" Target="../slideLayouts/slideLayout115.xml"/><Relationship Id="rId17" Type="http://schemas.openxmlformats.org/officeDocument/2006/relationships/slideLayout" Target="../slideLayouts/slideLayout120.xml"/><Relationship Id="rId2" Type="http://schemas.openxmlformats.org/officeDocument/2006/relationships/slideLayout" Target="../slideLayouts/slideLayout105.xml"/><Relationship Id="rId16" Type="http://schemas.openxmlformats.org/officeDocument/2006/relationships/slideLayout" Target="../slideLayouts/slideLayout119.xml"/><Relationship Id="rId20" Type="http://schemas.openxmlformats.org/officeDocument/2006/relationships/slideLayout" Target="../slideLayouts/slideLayout123.xml"/><Relationship Id="rId1" Type="http://schemas.openxmlformats.org/officeDocument/2006/relationships/slideLayout" Target="../slideLayouts/slideLayout104.xml"/><Relationship Id="rId6" Type="http://schemas.openxmlformats.org/officeDocument/2006/relationships/slideLayout" Target="../slideLayouts/slideLayout109.xml"/><Relationship Id="rId11" Type="http://schemas.openxmlformats.org/officeDocument/2006/relationships/slideLayout" Target="../slideLayouts/slideLayout114.xml"/><Relationship Id="rId24" Type="http://schemas.openxmlformats.org/officeDocument/2006/relationships/image" Target="../media/image16.emf"/><Relationship Id="rId5" Type="http://schemas.openxmlformats.org/officeDocument/2006/relationships/slideLayout" Target="../slideLayouts/slideLayout108.xml"/><Relationship Id="rId15" Type="http://schemas.openxmlformats.org/officeDocument/2006/relationships/slideLayout" Target="../slideLayouts/slideLayout118.xml"/><Relationship Id="rId23" Type="http://schemas.openxmlformats.org/officeDocument/2006/relationships/theme" Target="../theme/theme6.xml"/><Relationship Id="rId10" Type="http://schemas.openxmlformats.org/officeDocument/2006/relationships/slideLayout" Target="../slideLayouts/slideLayout113.xml"/><Relationship Id="rId19" Type="http://schemas.openxmlformats.org/officeDocument/2006/relationships/slideLayout" Target="../slideLayouts/slideLayout122.xml"/><Relationship Id="rId4" Type="http://schemas.openxmlformats.org/officeDocument/2006/relationships/slideLayout" Target="../slideLayouts/slideLayout107.xml"/><Relationship Id="rId9" Type="http://schemas.openxmlformats.org/officeDocument/2006/relationships/slideLayout" Target="../slideLayouts/slideLayout112.xml"/><Relationship Id="rId14" Type="http://schemas.openxmlformats.org/officeDocument/2006/relationships/slideLayout" Target="../slideLayouts/slideLayout117.xml"/><Relationship Id="rId22"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a:t>Click to edit Master title style</a:t>
            </a:r>
            <a:endParaRPr lang="en-US" dirty="0"/>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5" name="Picture 4"/>
          <p:cNvPicPr>
            <a:picLocks noChangeAspect="1"/>
          </p:cNvPicPr>
          <p:nvPr userDrawn="1"/>
        </p:nvPicPr>
        <p:blipFill>
          <a:blip r:embed="rId24"/>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3588427678"/>
      </p:ext>
    </p:extLst>
  </p:cSld>
  <p:clrMap bg1="lt1" tx1="dk1" bg2="lt2" tx2="dk2" accent1="accent1" accent2="accent2" accent3="accent3" accent4="accent4" accent5="accent5" accent6="accent6" hlink="hlink" folHlink="folHlink"/>
  <p:sldLayoutIdLst>
    <p:sldLayoutId id="2147484236" r:id="rId1"/>
    <p:sldLayoutId id="2147484467" r:id="rId2"/>
    <p:sldLayoutId id="2147484266" r:id="rId3"/>
    <p:sldLayoutId id="2147484240" r:id="rId4"/>
    <p:sldLayoutId id="2147484241" r:id="rId5"/>
    <p:sldLayoutId id="2147484474" r:id="rId6"/>
    <p:sldLayoutId id="2147484245" r:id="rId7"/>
    <p:sldLayoutId id="2147484247" r:id="rId8"/>
    <p:sldLayoutId id="2147484249" r:id="rId9"/>
    <p:sldLayoutId id="2147484250" r:id="rId10"/>
    <p:sldLayoutId id="2147484264" r:id="rId11"/>
    <p:sldLayoutId id="2147484251" r:id="rId12"/>
    <p:sldLayoutId id="2147484463" r:id="rId13"/>
    <p:sldLayoutId id="2147484256" r:id="rId14"/>
    <p:sldLayoutId id="2147484257" r:id="rId15"/>
    <p:sldLayoutId id="2147484260" r:id="rId16"/>
    <p:sldLayoutId id="2147484299" r:id="rId17"/>
    <p:sldLayoutId id="2147484263" r:id="rId18"/>
    <p:sldLayoutId id="2147484515" r:id="rId19"/>
    <p:sldLayoutId id="2147484516" r:id="rId20"/>
    <p:sldLayoutId id="2147484517" r:id="rId21"/>
    <p:sldLayoutId id="2147484518" r:id="rId22"/>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4059602932"/>
      </p:ext>
    </p:extLst>
  </p:cSld>
  <p:clrMap bg1="lt1" tx1="dk1" bg2="lt2" tx2="dk2" accent1="accent1" accent2="accent2" accent3="accent3" accent4="accent4" accent5="accent5" accent6="accent6" hlink="hlink" folHlink="folHlink"/>
  <p:sldLayoutIdLst>
    <p:sldLayoutId id="2147484476" r:id="rId1"/>
    <p:sldLayoutId id="2147484478" r:id="rId2"/>
    <p:sldLayoutId id="2147484479" r:id="rId3"/>
    <p:sldLayoutId id="2147484480" r:id="rId4"/>
    <p:sldLayoutId id="2147484481" r:id="rId5"/>
    <p:sldLayoutId id="2147484482" r:id="rId6"/>
    <p:sldLayoutId id="2147484483" r:id="rId7"/>
    <p:sldLayoutId id="2147484484" r:id="rId8"/>
    <p:sldLayoutId id="2147484485" r:id="rId9"/>
    <p:sldLayoutId id="2147484486" r:id="rId10"/>
    <p:sldLayoutId id="2147484487" r:id="rId11"/>
    <p:sldLayoutId id="2147484488" r:id="rId12"/>
    <p:sldLayoutId id="2147484489" r:id="rId13"/>
    <p:sldLayoutId id="2147484490" r:id="rId14"/>
    <p:sldLayoutId id="2147484491" r:id="rId15"/>
    <p:sldLayoutId id="2147484492" r:id="rId16"/>
    <p:sldLayoutId id="2147484493" r:id="rId17"/>
    <p:sldLayoutId id="214748449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74639" y="295274"/>
            <a:ext cx="11889564" cy="917575"/>
          </a:xfrm>
          <a:prstGeom prst="rect">
            <a:avLst/>
          </a:prstGeom>
        </p:spPr>
        <p:txBody>
          <a:bodyPr vert="horz" wrap="square" lIns="146304" tIns="91440" rIns="146304" bIns="91440" rtlCol="0" anchor="t">
            <a:noAutofit/>
          </a:bodyPr>
          <a:lstStyle/>
          <a:p>
            <a:r>
              <a:rPr lang="en-US" dirty="0"/>
              <a:t>Click to edit Master title style</a:t>
            </a:r>
          </a:p>
        </p:txBody>
      </p:sp>
      <p:sp>
        <p:nvSpPr>
          <p:cNvPr id="4" name="Text Placeholder 3"/>
          <p:cNvSpPr>
            <a:spLocks noGrp="1"/>
          </p:cNvSpPr>
          <p:nvPr>
            <p:ph type="body" idx="1"/>
          </p:nvPr>
        </p:nvSpPr>
        <p:spPr>
          <a:xfrm>
            <a:off x="274640" y="1212851"/>
            <a:ext cx="11887198" cy="2308324"/>
          </a:xfrm>
          <a:prstGeom prst="rect">
            <a:avLst/>
          </a:prstGeom>
        </p:spPr>
        <p:txBody>
          <a:bodyPr vert="horz" wrap="square" lIns="146304" tIns="91440" rIns="146304" bIns="9144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pic>
        <p:nvPicPr>
          <p:cNvPr id="5" name="Picture 4"/>
          <p:cNvPicPr>
            <a:picLocks noChangeAspect="1"/>
          </p:cNvPicPr>
          <p:nvPr userDrawn="1"/>
        </p:nvPicPr>
        <p:blipFill>
          <a:blip r:embed="rId20"/>
          <a:stretch>
            <a:fillRect/>
          </a:stretch>
        </p:blipFill>
        <p:spPr>
          <a:xfrm rot="5400000">
            <a:off x="9371795" y="3072299"/>
            <a:ext cx="6995160" cy="849926"/>
          </a:xfrm>
          <a:prstGeom prst="rect">
            <a:avLst/>
          </a:prstGeom>
        </p:spPr>
      </p:pic>
    </p:spTree>
    <p:extLst>
      <p:ext uri="{BB962C8B-B14F-4D97-AF65-F5344CB8AC3E}">
        <p14:creationId xmlns:p14="http://schemas.microsoft.com/office/powerpoint/2010/main" val="2005544715"/>
      </p:ext>
    </p:extLst>
  </p:cSld>
  <p:clrMap bg1="dk1" tx1="lt1" bg2="dk2" tx2="lt2" accent1="accent1" accent2="accent2" accent3="accent3" accent4="accent4" accent5="accent5" accent6="accent6" hlink="hlink" folHlink="folHlink"/>
  <p:sldLayoutIdLst>
    <p:sldLayoutId id="2147484496" r:id="rId1"/>
    <p:sldLayoutId id="2147484498" r:id="rId2"/>
    <p:sldLayoutId id="2147484499" r:id="rId3"/>
    <p:sldLayoutId id="2147484500" r:id="rId4"/>
    <p:sldLayoutId id="2147484501" r:id="rId5"/>
    <p:sldLayoutId id="2147484502" r:id="rId6"/>
    <p:sldLayoutId id="2147484503" r:id="rId7"/>
    <p:sldLayoutId id="2147484504" r:id="rId8"/>
    <p:sldLayoutId id="2147484505" r:id="rId9"/>
    <p:sldLayoutId id="2147484506" r:id="rId10"/>
    <p:sldLayoutId id="2147484507" r:id="rId11"/>
    <p:sldLayoutId id="2147484508" r:id="rId12"/>
    <p:sldLayoutId id="2147484509" r:id="rId13"/>
    <p:sldLayoutId id="2147484510" r:id="rId14"/>
    <p:sldLayoutId id="2147484511" r:id="rId15"/>
    <p:sldLayoutId id="2147484512" r:id="rId16"/>
    <p:sldLayoutId id="2147484513" r:id="rId17"/>
    <p:sldLayoutId id="2147484514" r:id="rId18"/>
  </p:sldLayoutIdLst>
  <p:transition>
    <p:fade/>
  </p:transition>
  <p:txStyles>
    <p:title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2286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3600" kern="1200" spc="0" baseline="0">
          <a:gradFill>
            <a:gsLst>
              <a:gs pos="1250">
                <a:schemeClr val="tx1"/>
              </a:gs>
              <a:gs pos="100000">
                <a:schemeClr val="tx1"/>
              </a:gs>
            </a:gsLst>
            <a:lin ang="5400000" scaled="0"/>
          </a:gradFill>
          <a:latin typeface="+mj-lt"/>
          <a:ea typeface="+mn-ea"/>
          <a:cs typeface="+mn-cs"/>
        </a:defRPr>
      </a:lvl1pPr>
      <a:lvl2pPr marL="4572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mn-cs"/>
        </a:defRPr>
      </a:lvl2pPr>
      <a:lvl3pPr marL="6858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400" kern="1200" spc="0" baseline="0">
          <a:gradFill>
            <a:gsLst>
              <a:gs pos="1250">
                <a:schemeClr val="tx1"/>
              </a:gs>
              <a:gs pos="100000">
                <a:schemeClr val="tx1"/>
              </a:gs>
            </a:gsLst>
            <a:lin ang="5400000" scaled="0"/>
          </a:gradFill>
          <a:latin typeface="+mn-lt"/>
          <a:ea typeface="+mn-ea"/>
          <a:cs typeface="+mn-cs"/>
        </a:defRPr>
      </a:lvl3pPr>
      <a:lvl4pPr marL="9144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4pPr>
      <a:lvl5pPr marL="1143000" marR="0" indent="-228600" algn="l" defTabSz="932742" rtl="0" eaLnBrk="1" fontAlgn="auto" latinLnBrk="0" hangingPunct="1">
        <a:lnSpc>
          <a:spcPct val="90000"/>
        </a:lnSpc>
        <a:spcBef>
          <a:spcPct val="20000"/>
        </a:spcBef>
        <a:spcAft>
          <a:spcPts val="0"/>
        </a:spcAft>
        <a:buClrTx/>
        <a:buSzPct val="90000"/>
        <a:buFont typeface="Wingdings" panose="05000000000000000000" pitchFamily="2" charset="2"/>
        <a:buChar char=""/>
        <a:tabLst/>
        <a:defRPr sz="2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00059" y="466301"/>
            <a:ext cx="11239464" cy="565027"/>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95915" y="1464080"/>
            <a:ext cx="11239464" cy="1644855"/>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436475" cy="6994525"/>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96951" cy="59686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8475" cy="298433"/>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36"/>
          <a:srcRect l="762"/>
          <a:stretch/>
        </p:blipFill>
        <p:spPr>
          <a:xfrm rot="5400000">
            <a:off x="9654779" y="2900301"/>
            <a:ext cx="6994525" cy="1193925"/>
          </a:xfrm>
          <a:prstGeom prst="rect">
            <a:avLst/>
          </a:prstGeom>
        </p:spPr>
      </p:pic>
    </p:spTree>
    <p:extLst>
      <p:ext uri="{BB962C8B-B14F-4D97-AF65-F5344CB8AC3E}">
        <p14:creationId xmlns:p14="http://schemas.microsoft.com/office/powerpoint/2010/main" val="395603669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4524" r:id="rId6"/>
    <p:sldLayoutId id="2147484523" r:id="rId7"/>
    <p:sldLayoutId id="2147483668" r:id="rId8"/>
    <p:sldLayoutId id="2147483669" r:id="rId9"/>
    <p:sldLayoutId id="2147483670" r:id="rId10"/>
    <p:sldLayoutId id="2147483671" r:id="rId11"/>
    <p:sldLayoutId id="2147483672" r:id="rId12"/>
    <p:sldLayoutId id="2147483673" r:id="rId13"/>
    <p:sldLayoutId id="2147483674" r:id="rId14"/>
    <p:sldLayoutId id="2147484520" r:id="rId15"/>
    <p:sldLayoutId id="2147484521" r:id="rId16"/>
    <p:sldLayoutId id="2147484522" r:id="rId17"/>
    <p:sldLayoutId id="2147483678" r:id="rId18"/>
    <p:sldLayoutId id="2147483679" r:id="rId19"/>
    <p:sldLayoutId id="2147483680" r:id="rId20"/>
    <p:sldLayoutId id="2147483681" r:id="rId21"/>
    <p:sldLayoutId id="2147483682" r:id="rId22"/>
    <p:sldLayoutId id="2147483683" r:id="rId23"/>
    <p:sldLayoutId id="2147484519" r:id="rId24"/>
    <p:sldLayoutId id="2147483685" r:id="rId25"/>
    <p:sldLayoutId id="2147483686" r:id="rId26"/>
    <p:sldLayoutId id="2147484525" r:id="rId27"/>
    <p:sldLayoutId id="2147483688" r:id="rId28"/>
    <p:sldLayoutId id="2147483689" r:id="rId29"/>
    <p:sldLayoutId id="2147483690" r:id="rId30"/>
    <p:sldLayoutId id="2147483696" r:id="rId31"/>
    <p:sldLayoutId id="2147483697" r:id="rId32"/>
    <p:sldLayoutId id="2147483698" r:id="rId33"/>
    <p:sldLayoutId id="2147483699" r:id="rId34"/>
  </p:sldLayoutIdLst>
  <p:transition>
    <p:fade/>
  </p:transition>
  <p:hf sldNum="0" hdr="0" ftr="0" dt="0"/>
  <p:txStyles>
    <p:titleStyle>
      <a:lvl1pPr algn="l" defTabSz="951304" rtl="0" eaLnBrk="1" latinLnBrk="0" hangingPunct="1">
        <a:lnSpc>
          <a:spcPct val="100000"/>
        </a:lnSpc>
        <a:spcBef>
          <a:spcPct val="0"/>
        </a:spcBef>
        <a:buNone/>
        <a:defRPr lang="en-US" sz="3700" b="0" kern="1200" cap="none" spc="-51" baseline="0" dirty="0" smtClean="0">
          <a:ln w="3175">
            <a:noFill/>
          </a:ln>
          <a:solidFill>
            <a:schemeClr val="tx1"/>
          </a:solidFill>
          <a:effectLst/>
          <a:latin typeface="+mj-lt"/>
          <a:ea typeface="+mn-ea"/>
          <a:cs typeface="Segoe UI" pitchFamily="34" charset="0"/>
        </a:defRPr>
      </a:lvl1pPr>
    </p:titleStyle>
    <p:bodyStyle>
      <a:lvl1pPr marL="233149"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9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66298" marR="0" indent="-233149"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70304" marR="0" indent="-204005"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59738" marR="0" indent="-184576"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44314" marR="0" indent="-171624" algn="l" defTabSz="95130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616084" indent="-237826" algn="l" defTabSz="951304"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91737" indent="-237826" algn="l" defTabSz="951304"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567389" indent="-237826" algn="l" defTabSz="951304"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4043042" indent="-237826" algn="l" defTabSz="951304"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51304" rtl="0" eaLnBrk="1" latinLnBrk="0" hangingPunct="1">
        <a:defRPr sz="1800" kern="1200">
          <a:solidFill>
            <a:schemeClr val="tx1"/>
          </a:solidFill>
          <a:latin typeface="+mn-lt"/>
          <a:ea typeface="+mn-ea"/>
          <a:cs typeface="+mn-cs"/>
        </a:defRPr>
      </a:lvl1pPr>
      <a:lvl2pPr marL="475652" algn="l" defTabSz="951304" rtl="0" eaLnBrk="1" latinLnBrk="0" hangingPunct="1">
        <a:defRPr sz="1800" kern="1200">
          <a:solidFill>
            <a:schemeClr val="tx1"/>
          </a:solidFill>
          <a:latin typeface="+mn-lt"/>
          <a:ea typeface="+mn-ea"/>
          <a:cs typeface="+mn-cs"/>
        </a:defRPr>
      </a:lvl2pPr>
      <a:lvl3pPr marL="951304" algn="l" defTabSz="951304" rtl="0" eaLnBrk="1" latinLnBrk="0" hangingPunct="1">
        <a:defRPr sz="1800" kern="1200">
          <a:solidFill>
            <a:schemeClr val="tx1"/>
          </a:solidFill>
          <a:latin typeface="+mn-lt"/>
          <a:ea typeface="+mn-ea"/>
          <a:cs typeface="+mn-cs"/>
        </a:defRPr>
      </a:lvl3pPr>
      <a:lvl4pPr marL="1426955" algn="l" defTabSz="951304" rtl="0" eaLnBrk="1" latinLnBrk="0" hangingPunct="1">
        <a:defRPr sz="1800" kern="1200">
          <a:solidFill>
            <a:schemeClr val="tx1"/>
          </a:solidFill>
          <a:latin typeface="+mn-lt"/>
          <a:ea typeface="+mn-ea"/>
          <a:cs typeface="+mn-cs"/>
        </a:defRPr>
      </a:lvl4pPr>
      <a:lvl5pPr marL="1902607" algn="l" defTabSz="951304" rtl="0" eaLnBrk="1" latinLnBrk="0" hangingPunct="1">
        <a:defRPr sz="1800" kern="1200">
          <a:solidFill>
            <a:schemeClr val="tx1"/>
          </a:solidFill>
          <a:latin typeface="+mn-lt"/>
          <a:ea typeface="+mn-ea"/>
          <a:cs typeface="+mn-cs"/>
        </a:defRPr>
      </a:lvl5pPr>
      <a:lvl6pPr marL="2378260" algn="l" defTabSz="951304" rtl="0" eaLnBrk="1" latinLnBrk="0" hangingPunct="1">
        <a:defRPr sz="1800" kern="1200">
          <a:solidFill>
            <a:schemeClr val="tx1"/>
          </a:solidFill>
          <a:latin typeface="+mn-lt"/>
          <a:ea typeface="+mn-ea"/>
          <a:cs typeface="+mn-cs"/>
        </a:defRPr>
      </a:lvl6pPr>
      <a:lvl7pPr marL="2853911" algn="l" defTabSz="951304" rtl="0" eaLnBrk="1" latinLnBrk="0" hangingPunct="1">
        <a:defRPr sz="1800" kern="1200">
          <a:solidFill>
            <a:schemeClr val="tx1"/>
          </a:solidFill>
          <a:latin typeface="+mn-lt"/>
          <a:ea typeface="+mn-ea"/>
          <a:cs typeface="+mn-cs"/>
        </a:defRPr>
      </a:lvl7pPr>
      <a:lvl8pPr marL="3329562" algn="l" defTabSz="951304" rtl="0" eaLnBrk="1" latinLnBrk="0" hangingPunct="1">
        <a:defRPr sz="1800" kern="1200">
          <a:solidFill>
            <a:schemeClr val="tx1"/>
          </a:solidFill>
          <a:latin typeface="+mn-lt"/>
          <a:ea typeface="+mn-ea"/>
          <a:cs typeface="+mn-cs"/>
        </a:defRPr>
      </a:lvl8pPr>
      <a:lvl9pPr marL="3805215" algn="l" defTabSz="95130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userDrawn="1">
          <p15:clr>
            <a:srgbClr val="C35EA4"/>
          </p15:clr>
        </p15:guide>
        <p15:guide id="17" pos="7460" userDrawn="1">
          <p15:clr>
            <a:srgbClr val="C35EA4"/>
          </p15:clr>
        </p15:guide>
        <p15:guide id="25" orient="horz" pos="376" userDrawn="1">
          <p15:clr>
            <a:srgbClr val="C35EA4"/>
          </p15:clr>
        </p15:guide>
        <p15:guide id="26" orient="horz" pos="4028" userDrawn="1">
          <p15:clr>
            <a:srgbClr val="C35EA4"/>
          </p15:clr>
        </p15:guide>
        <p15:guide id="27" orient="horz" pos="188" userDrawn="1">
          <p15:clr>
            <a:srgbClr val="A4A3A4"/>
          </p15:clr>
        </p15:guide>
        <p15:guide id="28" pos="189" userDrawn="1">
          <p15:clr>
            <a:srgbClr val="A4A3A4"/>
          </p15:clr>
        </p15:guide>
        <p15:guide id="29" orient="horz" pos="4217" userDrawn="1">
          <p15:clr>
            <a:srgbClr val="A4A3A4"/>
          </p15:clr>
        </p15:guide>
        <p15:guide id="30" pos="7645" userDrawn="1">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247A131F-D5DE-41A5-B4CF-4F345319B40B}"/>
              </a:ext>
            </a:extLst>
          </p:cNvPr>
          <p:cNvSpPr/>
          <p:nvPr/>
        </p:nvSpPr>
        <p:spPr>
          <a:xfrm>
            <a:off x="0" y="0"/>
            <a:ext cx="12433366" cy="6994525"/>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8" name="Freeform: Shape 7">
            <a:extLst>
              <a:ext uri="{FF2B5EF4-FFF2-40B4-BE49-F238E27FC236}">
                <a16:creationId xmlns:a16="http://schemas.microsoft.com/office/drawing/2014/main" id="{3AF4666D-BD98-40A5-A75F-478B982010B2}"/>
              </a:ext>
            </a:extLst>
          </p:cNvPr>
          <p:cNvSpPr/>
          <p:nvPr/>
        </p:nvSpPr>
        <p:spPr>
          <a:xfrm rot="10800000">
            <a:off x="706738" y="-3147"/>
            <a:ext cx="1352702" cy="609500"/>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9" name="Freeform: Shape 8">
            <a:extLst>
              <a:ext uri="{FF2B5EF4-FFF2-40B4-BE49-F238E27FC236}">
                <a16:creationId xmlns:a16="http://schemas.microsoft.com/office/drawing/2014/main" id="{68680585-71F9-4721-A998-4974171D2EB4}"/>
              </a:ext>
            </a:extLst>
          </p:cNvPr>
          <p:cNvSpPr/>
          <p:nvPr/>
        </p:nvSpPr>
        <p:spPr>
          <a:xfrm>
            <a:off x="10648585" y="6295073"/>
            <a:ext cx="1511821" cy="692887"/>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a:p>
        </p:txBody>
      </p:sp>
      <p:sp>
        <p:nvSpPr>
          <p:cNvPr id="10" name="Freeform: Shape 9">
            <a:extLst>
              <a:ext uri="{FF2B5EF4-FFF2-40B4-BE49-F238E27FC236}">
                <a16:creationId xmlns:a16="http://schemas.microsoft.com/office/drawing/2014/main" id="{12BC95C2-2EEC-4F59-ABA8-660B0D059CCF}"/>
              </a:ext>
            </a:extLst>
          </p:cNvPr>
          <p:cNvSpPr/>
          <p:nvPr/>
        </p:nvSpPr>
        <p:spPr>
          <a:xfrm>
            <a:off x="8137315" y="5300640"/>
            <a:ext cx="4296051" cy="1693885"/>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1" name="Graphic 141">
            <a:extLst>
              <a:ext uri="{FF2B5EF4-FFF2-40B4-BE49-F238E27FC236}">
                <a16:creationId xmlns:a16="http://schemas.microsoft.com/office/drawing/2014/main" id="{03E9870D-4BBA-43AF-8D44-BBADF020CFF6}"/>
              </a:ext>
            </a:extLst>
          </p:cNvPr>
          <p:cNvGrpSpPr/>
          <p:nvPr/>
        </p:nvGrpSpPr>
        <p:grpSpPr>
          <a:xfrm>
            <a:off x="11067" y="15480"/>
            <a:ext cx="2243045" cy="3397571"/>
            <a:chOff x="4473129" y="923925"/>
            <a:chExt cx="3308947" cy="5012817"/>
          </a:xfrm>
          <a:noFill/>
        </p:grpSpPr>
        <p:sp>
          <p:nvSpPr>
            <p:cNvPr id="12" name="Freeform: Shape 11">
              <a:extLst>
                <a:ext uri="{FF2B5EF4-FFF2-40B4-BE49-F238E27FC236}">
                  <a16:creationId xmlns:a16="http://schemas.microsoft.com/office/drawing/2014/main" id="{34BC5055-C77D-43CD-BB1D-A77B6779CDAD}"/>
                </a:ext>
              </a:extLst>
            </p:cNvPr>
            <p:cNvSpPr/>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3" name="Freeform: Shape 12">
              <a:extLst>
                <a:ext uri="{FF2B5EF4-FFF2-40B4-BE49-F238E27FC236}">
                  <a16:creationId xmlns:a16="http://schemas.microsoft.com/office/drawing/2014/main" id="{DB12D0B8-9385-489A-85AE-3D14AD0BA2FC}"/>
                </a:ext>
              </a:extLst>
            </p:cNvPr>
            <p:cNvSpPr/>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4" name="Freeform: Shape 13">
              <a:extLst>
                <a:ext uri="{FF2B5EF4-FFF2-40B4-BE49-F238E27FC236}">
                  <a16:creationId xmlns:a16="http://schemas.microsoft.com/office/drawing/2014/main" id="{D158A14A-147E-4130-A5E2-38FD84B181AF}"/>
                </a:ext>
              </a:extLst>
            </p:cNvPr>
            <p:cNvSpPr/>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5" name="Freeform: Shape 14">
              <a:extLst>
                <a:ext uri="{FF2B5EF4-FFF2-40B4-BE49-F238E27FC236}">
                  <a16:creationId xmlns:a16="http://schemas.microsoft.com/office/drawing/2014/main" id="{75B8B1EB-5E2B-472C-AE60-2EC5961F16F9}"/>
                </a:ext>
              </a:extLst>
            </p:cNvPr>
            <p:cNvSpPr/>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6" name="Freeform: Shape 15">
              <a:extLst>
                <a:ext uri="{FF2B5EF4-FFF2-40B4-BE49-F238E27FC236}">
                  <a16:creationId xmlns:a16="http://schemas.microsoft.com/office/drawing/2014/main" id="{B4F5BD77-58D7-4B61-A666-1B4139A63A28}"/>
                </a:ext>
              </a:extLst>
            </p:cNvPr>
            <p:cNvSpPr/>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7" name="Freeform: Shape 16">
              <a:extLst>
                <a:ext uri="{FF2B5EF4-FFF2-40B4-BE49-F238E27FC236}">
                  <a16:creationId xmlns:a16="http://schemas.microsoft.com/office/drawing/2014/main" id="{F5CBEC6B-EDB6-40B8-8771-E5AF41B8D698}"/>
                </a:ext>
              </a:extLst>
            </p:cNvPr>
            <p:cNvSpPr/>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8" name="Freeform: Shape 17">
              <a:extLst>
                <a:ext uri="{FF2B5EF4-FFF2-40B4-BE49-F238E27FC236}">
                  <a16:creationId xmlns:a16="http://schemas.microsoft.com/office/drawing/2014/main" id="{91BD0EE8-AA47-4044-9251-9F5A4B820120}"/>
                </a:ext>
              </a:extLst>
            </p:cNvPr>
            <p:cNvSpPr/>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9" name="Graphic 157">
            <a:extLst>
              <a:ext uri="{FF2B5EF4-FFF2-40B4-BE49-F238E27FC236}">
                <a16:creationId xmlns:a16="http://schemas.microsoft.com/office/drawing/2014/main" id="{C3279E8D-2BAA-4CB1-834B-09FADD54DE56}"/>
              </a:ext>
            </a:extLst>
          </p:cNvPr>
          <p:cNvGrpSpPr/>
          <p:nvPr/>
        </p:nvGrpSpPr>
        <p:grpSpPr>
          <a:xfrm>
            <a:off x="8783260" y="3341829"/>
            <a:ext cx="3600029" cy="3652695"/>
            <a:chOff x="4114800" y="1423987"/>
            <a:chExt cx="3961542" cy="4007547"/>
          </a:xfrm>
          <a:noFill/>
        </p:grpSpPr>
        <p:sp>
          <p:nvSpPr>
            <p:cNvPr id="20" name="Freeform: Shape 19">
              <a:extLst>
                <a:ext uri="{FF2B5EF4-FFF2-40B4-BE49-F238E27FC236}">
                  <a16:creationId xmlns:a16="http://schemas.microsoft.com/office/drawing/2014/main" id="{3456F18E-4F61-486D-9CD6-65B30372C534}"/>
                </a:ext>
              </a:extLst>
            </p:cNvPr>
            <p:cNvSpPr/>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21" name="Freeform: Shape 20">
              <a:extLst>
                <a:ext uri="{FF2B5EF4-FFF2-40B4-BE49-F238E27FC236}">
                  <a16:creationId xmlns:a16="http://schemas.microsoft.com/office/drawing/2014/main" id="{318DDF45-08F0-46B6-A0B7-133735C94F47}"/>
                </a:ext>
              </a:extLst>
            </p:cNvPr>
            <p:cNvSpPr/>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2" name="Freeform: Shape 21">
              <a:extLst>
                <a:ext uri="{FF2B5EF4-FFF2-40B4-BE49-F238E27FC236}">
                  <a16:creationId xmlns:a16="http://schemas.microsoft.com/office/drawing/2014/main" id="{B9D0CC0F-710D-43F4-BC86-763767420133}"/>
                </a:ext>
              </a:extLst>
            </p:cNvPr>
            <p:cNvSpPr/>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23" name="Freeform: Shape 22">
              <a:extLst>
                <a:ext uri="{FF2B5EF4-FFF2-40B4-BE49-F238E27FC236}">
                  <a16:creationId xmlns:a16="http://schemas.microsoft.com/office/drawing/2014/main" id="{6FB36AB6-CB81-495A-8A33-C0BCE67D6F23}"/>
                </a:ext>
              </a:extLst>
            </p:cNvPr>
            <p:cNvSpPr/>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4" name="Freeform: Shape 23">
              <a:extLst>
                <a:ext uri="{FF2B5EF4-FFF2-40B4-BE49-F238E27FC236}">
                  <a16:creationId xmlns:a16="http://schemas.microsoft.com/office/drawing/2014/main" id="{1993F7E6-ABF6-482D-BEA5-B4E607DDB433}"/>
                </a:ext>
              </a:extLst>
            </p:cNvPr>
            <p:cNvSpPr/>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25" name="Freeform: Shape 24">
              <a:extLst>
                <a:ext uri="{FF2B5EF4-FFF2-40B4-BE49-F238E27FC236}">
                  <a16:creationId xmlns:a16="http://schemas.microsoft.com/office/drawing/2014/main" id="{DCA0B097-C21A-40B4-95E4-2FFA9697F824}"/>
                </a:ext>
              </a:extLst>
            </p:cNvPr>
            <p:cNvSpPr/>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26" name="Freeform: Shape 25">
              <a:extLst>
                <a:ext uri="{FF2B5EF4-FFF2-40B4-BE49-F238E27FC236}">
                  <a16:creationId xmlns:a16="http://schemas.microsoft.com/office/drawing/2014/main" id="{AB2AF0F5-7EAA-4BAB-8DE2-D84E124170FA}"/>
                </a:ext>
              </a:extLst>
            </p:cNvPr>
            <p:cNvSpPr/>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p:nvSpPr>
          <p:cNvPr id="2" name="Title Placeholder 1">
            <a:extLst>
              <a:ext uri="{FF2B5EF4-FFF2-40B4-BE49-F238E27FC236}">
                <a16:creationId xmlns:a16="http://schemas.microsoft.com/office/drawing/2014/main" id="{B760C036-BBCE-4F9E-AD56-DD36D4407B25}"/>
              </a:ext>
            </a:extLst>
          </p:cNvPr>
          <p:cNvSpPr>
            <a:spLocks noGrp="1"/>
          </p:cNvSpPr>
          <p:nvPr>
            <p:ph type="title"/>
          </p:nvPr>
        </p:nvSpPr>
        <p:spPr>
          <a:xfrm>
            <a:off x="855008" y="372394"/>
            <a:ext cx="10726460" cy="135195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A5D7EC-1E6A-473F-B5A4-18CDFB6CF95A}"/>
              </a:ext>
            </a:extLst>
          </p:cNvPr>
          <p:cNvSpPr>
            <a:spLocks noGrp="1"/>
          </p:cNvSpPr>
          <p:nvPr>
            <p:ph type="body" idx="1"/>
          </p:nvPr>
        </p:nvSpPr>
        <p:spPr>
          <a:xfrm>
            <a:off x="855008" y="1861968"/>
            <a:ext cx="10726460" cy="443796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F9981C7-34D5-49A4-949D-715FD4BD8FE0}"/>
              </a:ext>
            </a:extLst>
          </p:cNvPr>
          <p:cNvSpPr>
            <a:spLocks noGrp="1"/>
          </p:cNvSpPr>
          <p:nvPr>
            <p:ph type="dt" sz="half" idx="2"/>
          </p:nvPr>
        </p:nvSpPr>
        <p:spPr>
          <a:xfrm>
            <a:off x="855008" y="6482889"/>
            <a:ext cx="2798207" cy="372394"/>
          </a:xfrm>
          <a:prstGeom prst="rect">
            <a:avLst/>
          </a:prstGeom>
        </p:spPr>
        <p:txBody>
          <a:bodyPr vert="horz" lIns="91440" tIns="45720" rIns="91440" bIns="45720" rtlCol="0" anchor="ctr"/>
          <a:lstStyle>
            <a:lvl1pPr algn="l">
              <a:defRPr lang="en-US" sz="900" kern="1200" cap="all" spc="204" smtClean="0">
                <a:solidFill>
                  <a:schemeClr val="accent1"/>
                </a:solidFill>
                <a:latin typeface="+mn-lt"/>
                <a:ea typeface="+mn-ea"/>
                <a:cs typeface="Segoe UI Semilight" panose="020B0402040204020203" pitchFamily="34" charset="0"/>
              </a:defRPr>
            </a:lvl1pPr>
          </a:lstStyle>
          <a:p>
            <a:fld id="{0DAF61AA-5A98-4049-A93E-477E5505141A}" type="datetimeFigureOut">
              <a:rPr lang="en-US" smtClean="0"/>
              <a:pPr/>
              <a:t>3/24/2021</a:t>
            </a:fld>
            <a:endParaRPr lang="en-US"/>
          </a:p>
        </p:txBody>
      </p:sp>
      <p:sp>
        <p:nvSpPr>
          <p:cNvPr id="5" name="Footer Placeholder 4">
            <a:extLst>
              <a:ext uri="{FF2B5EF4-FFF2-40B4-BE49-F238E27FC236}">
                <a16:creationId xmlns:a16="http://schemas.microsoft.com/office/drawing/2014/main" id="{FA85CE6E-733D-4C60-B40B-C7C10CB5AFBA}"/>
              </a:ext>
            </a:extLst>
          </p:cNvPr>
          <p:cNvSpPr>
            <a:spLocks noGrp="1"/>
          </p:cNvSpPr>
          <p:nvPr>
            <p:ph type="ftr" sz="quarter" idx="3"/>
          </p:nvPr>
        </p:nvSpPr>
        <p:spPr>
          <a:xfrm>
            <a:off x="4119583" y="6482889"/>
            <a:ext cx="4197310" cy="372394"/>
          </a:xfrm>
          <a:prstGeom prst="rect">
            <a:avLst/>
          </a:prstGeom>
        </p:spPr>
        <p:txBody>
          <a:bodyPr vert="horz" lIns="91440" tIns="45720" rIns="91440" bIns="45720" rtlCol="0" anchor="ctr"/>
          <a:lstStyle>
            <a:lvl1pPr algn="ctr">
              <a:defRPr lang="en-US" sz="900" kern="1200" cap="all" spc="204" dirty="0">
                <a:solidFill>
                  <a:schemeClr val="accent1"/>
                </a:solidFill>
                <a:latin typeface="+mn-lt"/>
                <a:ea typeface="+mn-ea"/>
                <a:cs typeface="Segoe UI Semilight" panose="020B0402040204020203" pitchFamily="34" charset="0"/>
              </a:defRPr>
            </a:lvl1pPr>
          </a:lstStyle>
          <a:p>
            <a:endParaRPr lang="en-US"/>
          </a:p>
        </p:txBody>
      </p:sp>
      <p:sp>
        <p:nvSpPr>
          <p:cNvPr id="6" name="Slide Number Placeholder 5">
            <a:extLst>
              <a:ext uri="{FF2B5EF4-FFF2-40B4-BE49-F238E27FC236}">
                <a16:creationId xmlns:a16="http://schemas.microsoft.com/office/drawing/2014/main" id="{92D80D8B-7909-4114-8EBA-C3086DC62B08}"/>
              </a:ext>
            </a:extLst>
          </p:cNvPr>
          <p:cNvSpPr>
            <a:spLocks noGrp="1"/>
          </p:cNvSpPr>
          <p:nvPr>
            <p:ph type="sldNum" sz="quarter" idx="4"/>
          </p:nvPr>
        </p:nvSpPr>
        <p:spPr>
          <a:xfrm>
            <a:off x="10104636" y="6482889"/>
            <a:ext cx="1476831" cy="372394"/>
          </a:xfrm>
          <a:prstGeom prst="rect">
            <a:avLst/>
          </a:prstGeom>
        </p:spPr>
        <p:txBody>
          <a:bodyPr vert="horz" lIns="91440" tIns="45720" rIns="91440" bIns="45720" rtlCol="0" anchor="ctr"/>
          <a:lstStyle>
            <a:lvl1pPr algn="r">
              <a:defRPr lang="en-US" sz="900" kern="1200" cap="all" spc="204" smtClean="0">
                <a:solidFill>
                  <a:schemeClr val="accent1"/>
                </a:solidFill>
                <a:latin typeface="+mn-lt"/>
                <a:ea typeface="+mn-ea"/>
                <a:cs typeface="Segoe UI Semilight" panose="020B0402040204020203" pitchFamily="34" charset="0"/>
              </a:defRPr>
            </a:lvl1pPr>
          </a:lstStyle>
          <a:p>
            <a:fld id="{73B850FF-6169-4056-8077-06FFA93A5366}" type="slidenum">
              <a:rPr lang="en-US" smtClean="0"/>
              <a:pPr/>
              <a:t>‹#›</a:t>
            </a:fld>
            <a:endParaRPr lang="en-US"/>
          </a:p>
        </p:txBody>
      </p:sp>
    </p:spTree>
    <p:extLst>
      <p:ext uri="{BB962C8B-B14F-4D97-AF65-F5344CB8AC3E}">
        <p14:creationId xmlns:p14="http://schemas.microsoft.com/office/powerpoint/2010/main" val="1330220114"/>
      </p:ext>
    </p:extLst>
  </p:cSld>
  <p:clrMap bg1="lt1" tx1="dk1" bg2="lt2" tx2="dk2" accent1="accent1" accent2="accent2" accent3="accent3" accent4="accent4" accent5="accent5" accent6="accent6" hlink="hlink" folHlink="folHlink"/>
  <p:sldLayoutIdLst>
    <p:sldLayoutId id="2147483900" r:id="rId1"/>
    <p:sldLayoutId id="2147483901" r:id="rId2"/>
    <p:sldLayoutId id="2147483902" r:id="rId3"/>
    <p:sldLayoutId id="2147483903" r:id="rId4"/>
    <p:sldLayoutId id="2147483904" r:id="rId5"/>
    <p:sldLayoutId id="2147483898" r:id="rId6"/>
    <p:sldLayoutId id="2147483894" r:id="rId7"/>
    <p:sldLayoutId id="2147483895" r:id="rId8"/>
    <p:sldLayoutId id="2147483896" r:id="rId9"/>
    <p:sldLayoutId id="2147483897" r:id="rId10"/>
    <p:sldLayoutId id="2147483899" r:id="rId11"/>
  </p:sldLayoutIdLst>
  <p:txStyles>
    <p:titleStyle>
      <a:lvl1pPr algn="l" defTabSz="932597" rtl="0" eaLnBrk="1" latinLnBrk="0" hangingPunct="1">
        <a:lnSpc>
          <a:spcPct val="100000"/>
        </a:lnSpc>
        <a:spcBef>
          <a:spcPct val="0"/>
        </a:spcBef>
        <a:buNone/>
        <a:defRPr sz="4500" kern="1200">
          <a:solidFill>
            <a:schemeClr val="tx2"/>
          </a:solidFill>
          <a:latin typeface="+mj-lt"/>
          <a:ea typeface="+mj-ea"/>
          <a:cs typeface="+mj-cs"/>
        </a:defRPr>
      </a:lvl1pPr>
    </p:titleStyle>
    <p:bodyStyle>
      <a:lvl1pPr marL="233149" indent="-233149" algn="l" defTabSz="932597" rtl="0" eaLnBrk="1" latinLnBrk="0" hangingPunct="1">
        <a:lnSpc>
          <a:spcPct val="110000"/>
        </a:lnSpc>
        <a:spcBef>
          <a:spcPts val="1020"/>
        </a:spcBef>
        <a:buClr>
          <a:schemeClr val="accent5"/>
        </a:buClr>
        <a:buFont typeface="Avenir Next LT Pro" panose="020B0504020202020204" pitchFamily="34" charset="0"/>
        <a:buChar char="+"/>
        <a:defRPr sz="2900" kern="1200">
          <a:solidFill>
            <a:schemeClr val="tx2"/>
          </a:solidFill>
          <a:latin typeface="+mn-lt"/>
          <a:ea typeface="+mn-ea"/>
          <a:cs typeface="+mn-cs"/>
        </a:defRPr>
      </a:lvl1pPr>
      <a:lvl2pPr marL="699447" indent="-233149" algn="l" defTabSz="932597" rtl="0" eaLnBrk="1" latinLnBrk="0" hangingPunct="1">
        <a:lnSpc>
          <a:spcPct val="110000"/>
        </a:lnSpc>
        <a:spcBef>
          <a:spcPts val="510"/>
        </a:spcBef>
        <a:buClr>
          <a:schemeClr val="accent5"/>
        </a:buClr>
        <a:buFont typeface="Avenir Next LT Pro" panose="020B0504020202020204" pitchFamily="34" charset="0"/>
        <a:buChar char="+"/>
        <a:defRPr sz="2400" kern="1200">
          <a:solidFill>
            <a:schemeClr val="tx2"/>
          </a:solidFill>
          <a:latin typeface="+mn-lt"/>
          <a:ea typeface="+mn-ea"/>
          <a:cs typeface="+mn-cs"/>
        </a:defRPr>
      </a:lvl2pPr>
      <a:lvl3pPr marL="1165746" indent="-233149" algn="l" defTabSz="932597" rtl="0" eaLnBrk="1" latinLnBrk="0" hangingPunct="1">
        <a:lnSpc>
          <a:spcPct val="110000"/>
        </a:lnSpc>
        <a:spcBef>
          <a:spcPts val="510"/>
        </a:spcBef>
        <a:buClr>
          <a:schemeClr val="accent5"/>
        </a:buClr>
        <a:buFont typeface="Avenir Next LT Pro" panose="020B0504020202020204" pitchFamily="34" charset="0"/>
        <a:buChar char="+"/>
        <a:defRPr sz="2000" kern="1200">
          <a:solidFill>
            <a:schemeClr val="tx2"/>
          </a:solidFill>
          <a:latin typeface="+mn-lt"/>
          <a:ea typeface="+mn-ea"/>
          <a:cs typeface="+mn-cs"/>
        </a:defRPr>
      </a:lvl3pPr>
      <a:lvl4pPr marL="1632044" indent="-233149" algn="l" defTabSz="932597" rtl="0" eaLnBrk="1" latinLnBrk="0" hangingPunct="1">
        <a:lnSpc>
          <a:spcPct val="110000"/>
        </a:lnSpc>
        <a:spcBef>
          <a:spcPts val="510"/>
        </a:spcBef>
        <a:buClr>
          <a:schemeClr val="accent5"/>
        </a:buClr>
        <a:buFont typeface="Avenir Next LT Pro" panose="020B0504020202020204" pitchFamily="34" charset="0"/>
        <a:buChar char="+"/>
        <a:defRPr sz="1800" kern="1200">
          <a:solidFill>
            <a:schemeClr val="tx2"/>
          </a:solidFill>
          <a:latin typeface="+mn-lt"/>
          <a:ea typeface="+mn-ea"/>
          <a:cs typeface="+mn-cs"/>
        </a:defRPr>
      </a:lvl4pPr>
      <a:lvl5pPr marL="2098342" indent="-233149" algn="l" defTabSz="932597" rtl="0" eaLnBrk="1" latinLnBrk="0" hangingPunct="1">
        <a:lnSpc>
          <a:spcPct val="110000"/>
        </a:lnSpc>
        <a:spcBef>
          <a:spcPts val="510"/>
        </a:spcBef>
        <a:buClr>
          <a:schemeClr val="accent5"/>
        </a:buClr>
        <a:buFont typeface="Avenir Next LT Pro" panose="020B0504020202020204" pitchFamily="34" charset="0"/>
        <a:buChar char="+"/>
        <a:defRPr sz="1800" kern="1200">
          <a:solidFill>
            <a:schemeClr val="tx2"/>
          </a:solidFill>
          <a:latin typeface="+mn-lt"/>
          <a:ea typeface="+mn-ea"/>
          <a:cs typeface="+mn-cs"/>
        </a:defRPr>
      </a:lvl5pPr>
      <a:lvl6pPr marL="2564641"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6pPr>
      <a:lvl7pPr marL="3030939"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7pPr>
      <a:lvl8pPr marL="3497237"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8pPr>
      <a:lvl9pPr marL="3963535" indent="-233149" algn="l" defTabSz="932597" rtl="0" eaLnBrk="1" latinLnBrk="0" hangingPunct="1">
        <a:lnSpc>
          <a:spcPct val="90000"/>
        </a:lnSpc>
        <a:spcBef>
          <a:spcPts val="51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32597" rtl="0" eaLnBrk="1" latinLnBrk="0" hangingPunct="1">
        <a:defRPr sz="1800" kern="1200">
          <a:solidFill>
            <a:schemeClr val="tx1"/>
          </a:solidFill>
          <a:latin typeface="+mn-lt"/>
          <a:ea typeface="+mn-ea"/>
          <a:cs typeface="+mn-cs"/>
        </a:defRPr>
      </a:lvl1pPr>
      <a:lvl2pPr marL="466298" algn="l" defTabSz="932597" rtl="0" eaLnBrk="1" latinLnBrk="0" hangingPunct="1">
        <a:defRPr sz="1800" kern="1200">
          <a:solidFill>
            <a:schemeClr val="tx1"/>
          </a:solidFill>
          <a:latin typeface="+mn-lt"/>
          <a:ea typeface="+mn-ea"/>
          <a:cs typeface="+mn-cs"/>
        </a:defRPr>
      </a:lvl2pPr>
      <a:lvl3pPr marL="932597" algn="l" defTabSz="932597" rtl="0" eaLnBrk="1" latinLnBrk="0" hangingPunct="1">
        <a:defRPr sz="1800" kern="1200">
          <a:solidFill>
            <a:schemeClr val="tx1"/>
          </a:solidFill>
          <a:latin typeface="+mn-lt"/>
          <a:ea typeface="+mn-ea"/>
          <a:cs typeface="+mn-cs"/>
        </a:defRPr>
      </a:lvl3pPr>
      <a:lvl4pPr marL="1398895" algn="l" defTabSz="932597" rtl="0" eaLnBrk="1" latinLnBrk="0" hangingPunct="1">
        <a:defRPr sz="1800" kern="1200">
          <a:solidFill>
            <a:schemeClr val="tx1"/>
          </a:solidFill>
          <a:latin typeface="+mn-lt"/>
          <a:ea typeface="+mn-ea"/>
          <a:cs typeface="+mn-cs"/>
        </a:defRPr>
      </a:lvl4pPr>
      <a:lvl5pPr marL="1865193" algn="l" defTabSz="932597" rtl="0" eaLnBrk="1" latinLnBrk="0" hangingPunct="1">
        <a:defRPr sz="1800" kern="1200">
          <a:solidFill>
            <a:schemeClr val="tx1"/>
          </a:solidFill>
          <a:latin typeface="+mn-lt"/>
          <a:ea typeface="+mn-ea"/>
          <a:cs typeface="+mn-cs"/>
        </a:defRPr>
      </a:lvl5pPr>
      <a:lvl6pPr marL="2331491" algn="l" defTabSz="932597" rtl="0" eaLnBrk="1" latinLnBrk="0" hangingPunct="1">
        <a:defRPr sz="1800" kern="1200">
          <a:solidFill>
            <a:schemeClr val="tx1"/>
          </a:solidFill>
          <a:latin typeface="+mn-lt"/>
          <a:ea typeface="+mn-ea"/>
          <a:cs typeface="+mn-cs"/>
        </a:defRPr>
      </a:lvl6pPr>
      <a:lvl7pPr marL="2797790" algn="l" defTabSz="932597" rtl="0" eaLnBrk="1" latinLnBrk="0" hangingPunct="1">
        <a:defRPr sz="1800" kern="1200">
          <a:solidFill>
            <a:schemeClr val="tx1"/>
          </a:solidFill>
          <a:latin typeface="+mn-lt"/>
          <a:ea typeface="+mn-ea"/>
          <a:cs typeface="+mn-cs"/>
        </a:defRPr>
      </a:lvl7pPr>
      <a:lvl8pPr marL="3264088" algn="l" defTabSz="932597" rtl="0" eaLnBrk="1" latinLnBrk="0" hangingPunct="1">
        <a:defRPr sz="1800" kern="1200">
          <a:solidFill>
            <a:schemeClr val="tx1"/>
          </a:solidFill>
          <a:latin typeface="+mn-lt"/>
          <a:ea typeface="+mn-ea"/>
          <a:cs typeface="+mn-cs"/>
        </a:defRPr>
      </a:lvl8pPr>
      <a:lvl9pPr marL="3730386" algn="l" defTabSz="932597"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2691" y="527828"/>
            <a:ext cx="11189913" cy="429348"/>
          </a:xfrm>
          <a:prstGeom prst="rect">
            <a:avLst/>
          </a:prstGeom>
        </p:spPr>
        <p:txBody>
          <a:bodyPr vert="horz" lIns="0" tIns="0" rIns="0" bIns="0" rtlCol="0" anchor="t" anchorCtr="0">
            <a:spAutoFit/>
          </a:bodyPr>
          <a:lstStyle/>
          <a:p>
            <a:r>
              <a:rPr lang="en-US"/>
              <a:t>Click to edit Master title style</a:t>
            </a:r>
            <a:endParaRPr/>
          </a:p>
        </p:txBody>
      </p:sp>
      <p:sp>
        <p:nvSpPr>
          <p:cNvPr id="3" name="Text Placeholder 2"/>
          <p:cNvSpPr>
            <a:spLocks noGrp="1"/>
          </p:cNvSpPr>
          <p:nvPr>
            <p:ph type="body" idx="1"/>
          </p:nvPr>
        </p:nvSpPr>
        <p:spPr>
          <a:xfrm>
            <a:off x="621824" y="1554341"/>
            <a:ext cx="11189751" cy="1498366"/>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8161437" y="6554031"/>
            <a:ext cx="1015542" cy="214499"/>
          </a:xfrm>
          <a:prstGeom prst="rect">
            <a:avLst/>
          </a:prstGeom>
        </p:spPr>
        <p:txBody>
          <a:bodyPr vert="horz" wrap="none" lIns="0" tIns="0" rIns="0" bIns="0" rtlCol="0" anchor="b" anchorCtr="0">
            <a:noAutofit/>
          </a:bodyPr>
          <a:lstStyle>
            <a:lvl1pPr algn="ctr">
              <a:defRPr sz="700">
                <a:solidFill>
                  <a:schemeClr val="tx2"/>
                </a:solidFill>
              </a:defRPr>
            </a:lvl1pPr>
          </a:lstStyle>
          <a:p>
            <a:fld id="{5152A64D-2991-3B45-9A2E-9398355DC009}" type="datetime3">
              <a:rPr lang="en-US" smtClean="0"/>
              <a:pPr/>
              <a:t>24 March 2021</a:t>
            </a:fld>
            <a:endParaRPr lang="is-IS"/>
          </a:p>
        </p:txBody>
      </p:sp>
      <p:sp>
        <p:nvSpPr>
          <p:cNvPr id="5" name="Footer Placeholder 4"/>
          <p:cNvSpPr>
            <a:spLocks noGrp="1"/>
          </p:cNvSpPr>
          <p:nvPr>
            <p:ph type="ftr" sz="quarter" idx="3"/>
          </p:nvPr>
        </p:nvSpPr>
        <p:spPr>
          <a:xfrm>
            <a:off x="9327358" y="6554031"/>
            <a:ext cx="1851802" cy="214499"/>
          </a:xfrm>
          <a:prstGeom prst="rect">
            <a:avLst/>
          </a:prstGeom>
        </p:spPr>
        <p:txBody>
          <a:bodyPr vert="horz" wrap="none" lIns="0" tIns="0" rIns="0" bIns="0" rtlCol="0" anchor="b" anchorCtr="0"/>
          <a:lstStyle>
            <a:lvl1pPr algn="r">
              <a:defRPr sz="700">
                <a:solidFill>
                  <a:schemeClr val="tx2"/>
                </a:solidFill>
              </a:defRPr>
            </a:lvl1pPr>
          </a:lstStyle>
          <a:p>
            <a:r>
              <a:rPr lang="en-US"/>
              <a:t>Private | Confidential | Internal Use Only </a:t>
            </a:r>
          </a:p>
        </p:txBody>
      </p:sp>
      <p:sp>
        <p:nvSpPr>
          <p:cNvPr id="6" name="Slide Number Placeholder 5"/>
          <p:cNvSpPr>
            <a:spLocks noGrp="1"/>
          </p:cNvSpPr>
          <p:nvPr>
            <p:ph type="sldNum" sz="quarter" idx="4"/>
          </p:nvPr>
        </p:nvSpPr>
        <p:spPr bwMode="gray">
          <a:xfrm>
            <a:off x="11270558" y="6558892"/>
            <a:ext cx="544095" cy="236768"/>
          </a:xfrm>
          <a:prstGeom prst="rect">
            <a:avLst/>
          </a:prstGeom>
        </p:spPr>
        <p:txBody>
          <a:bodyPr vert="horz" wrap="none" lIns="0" tIns="0" rIns="0" bIns="0" rtlCol="0" anchor="b" anchorCtr="0"/>
          <a:lstStyle>
            <a:lvl1pPr algn="r">
              <a:defRPr sz="1200">
                <a:solidFill>
                  <a:schemeClr val="accent5"/>
                </a:solidFill>
              </a:defRPr>
            </a:lvl1pPr>
          </a:lstStyle>
          <a:p>
            <a:fld id="{B016F8AB-BCEA-4347-8BA6-BE776009BC89}" type="slidenum">
              <a:rPr lang="uk-UA" smtClean="0"/>
              <a:pPr/>
              <a:t>‹#›</a:t>
            </a:fld>
            <a:endParaRPr lang="uk-UA"/>
          </a:p>
        </p:txBody>
      </p:sp>
      <p:pic>
        <p:nvPicPr>
          <p:cNvPr id="10" name="Picture 9"/>
          <p:cNvPicPr>
            <a:picLocks noChangeAspect="1"/>
          </p:cNvPicPr>
          <p:nvPr userDrawn="1"/>
        </p:nvPicPr>
        <p:blipFill>
          <a:blip r:embed="rId24"/>
          <a:stretch>
            <a:fillRect/>
          </a:stretch>
        </p:blipFill>
        <p:spPr>
          <a:xfrm>
            <a:off x="621824" y="6530295"/>
            <a:ext cx="1165920" cy="237103"/>
          </a:xfrm>
          <a:prstGeom prst="rect">
            <a:avLst/>
          </a:prstGeom>
        </p:spPr>
      </p:pic>
    </p:spTree>
    <p:extLst>
      <p:ext uri="{BB962C8B-B14F-4D97-AF65-F5344CB8AC3E}">
        <p14:creationId xmlns:p14="http://schemas.microsoft.com/office/powerpoint/2010/main" val="1683658382"/>
      </p:ext>
    </p:extLst>
  </p:cSld>
  <p:clrMap bg1="lt1" tx1="dk1" bg2="lt2" tx2="dk2" accent1="accent1" accent2="accent2" accent3="accent3" accent4="accent4" accent5="accent5" accent6="accent6" hlink="hlink" folHlink="folHlink"/>
  <p:sldLayoutIdLst>
    <p:sldLayoutId id="2147483758" r:id="rId1"/>
    <p:sldLayoutId id="2147483757" r:id="rId2"/>
    <p:sldLayoutId id="2147483751" r:id="rId3"/>
    <p:sldLayoutId id="2147483684" r:id="rId4"/>
    <p:sldLayoutId id="2147483765" r:id="rId5"/>
    <p:sldLayoutId id="2147483763" r:id="rId6"/>
    <p:sldLayoutId id="2147483764" r:id="rId7"/>
    <p:sldLayoutId id="2147483753" r:id="rId8"/>
    <p:sldLayoutId id="2147483762" r:id="rId9"/>
    <p:sldLayoutId id="2147483766" r:id="rId10"/>
    <p:sldLayoutId id="2147483767" r:id="rId11"/>
    <p:sldLayoutId id="2147483656" r:id="rId12"/>
    <p:sldLayoutId id="2147483675" r:id="rId13"/>
    <p:sldLayoutId id="2147483676" r:id="rId14"/>
    <p:sldLayoutId id="2147483677" r:id="rId15"/>
    <p:sldLayoutId id="2147483667" r:id="rId16"/>
    <p:sldLayoutId id="2147483666" r:id="rId17"/>
    <p:sldLayoutId id="2147483687" r:id="rId18"/>
    <p:sldLayoutId id="2147483755" r:id="rId19"/>
    <p:sldLayoutId id="2147483756" r:id="rId20"/>
    <p:sldLayoutId id="2147483759" r:id="rId21"/>
    <p:sldLayoutId id="2147483760" r:id="rId2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932573" rtl="0" eaLnBrk="1" latinLnBrk="0" hangingPunct="1">
        <a:lnSpc>
          <a:spcPct val="90000"/>
        </a:lnSpc>
        <a:spcBef>
          <a:spcPct val="0"/>
        </a:spcBef>
        <a:buNone/>
        <a:defRPr sz="3100" b="1" kern="1200" baseline="0">
          <a:solidFill>
            <a:schemeClr val="tx1"/>
          </a:solidFill>
          <a:latin typeface="+mj-lt"/>
          <a:ea typeface="+mj-ea"/>
          <a:cs typeface="+mj-cs"/>
        </a:defRPr>
      </a:lvl1pPr>
    </p:titleStyle>
    <p:bodyStyle>
      <a:lvl1pPr marL="238007" indent="-238007" algn="l" defTabSz="932573" rtl="0" eaLnBrk="1" latinLnBrk="0" hangingPunct="1">
        <a:lnSpc>
          <a:spcPct val="90000"/>
        </a:lnSpc>
        <a:spcBef>
          <a:spcPts val="1224"/>
        </a:spcBef>
        <a:buClr>
          <a:schemeClr val="tx1"/>
        </a:buClr>
        <a:buSzPct val="80000"/>
        <a:buFont typeface="Wingdings" charset="2"/>
        <a:buChar char="§"/>
        <a:defRPr sz="2000" b="0" kern="1200" baseline="0">
          <a:solidFill>
            <a:schemeClr val="tx2"/>
          </a:solidFill>
          <a:latin typeface="+mn-lt"/>
          <a:ea typeface="+mn-ea"/>
          <a:cs typeface="+mn-cs"/>
        </a:defRPr>
      </a:lvl1pPr>
      <a:lvl2pPr marL="463060" indent="-186196" algn="l" defTabSz="932573" rtl="0" eaLnBrk="1" latinLnBrk="0" hangingPunct="1">
        <a:lnSpc>
          <a:spcPct val="90000"/>
        </a:lnSpc>
        <a:spcBef>
          <a:spcPts val="816"/>
        </a:spcBef>
        <a:buClr>
          <a:schemeClr val="tx1"/>
        </a:buClr>
        <a:buSzPct val="80000"/>
        <a:buFont typeface="Wingdings" charset="2"/>
        <a:buChar char="§"/>
        <a:defRPr sz="1800" kern="1200">
          <a:solidFill>
            <a:schemeClr val="tx2"/>
          </a:solidFill>
          <a:latin typeface="+mn-lt"/>
          <a:ea typeface="+mn-ea"/>
          <a:cs typeface="+mn-cs"/>
        </a:defRPr>
      </a:lvl2pPr>
      <a:lvl3pPr marL="634684" indent="-139242" algn="l" defTabSz="932573" rtl="0" eaLnBrk="1" latinLnBrk="0" hangingPunct="1">
        <a:lnSpc>
          <a:spcPct val="90000"/>
        </a:lnSpc>
        <a:spcBef>
          <a:spcPts val="612"/>
        </a:spcBef>
        <a:buClr>
          <a:schemeClr val="tx1"/>
        </a:buClr>
        <a:buSzPct val="80000"/>
        <a:buFont typeface="Wingdings" charset="2"/>
        <a:buChar char="§"/>
        <a:defRPr sz="1600" kern="1200">
          <a:solidFill>
            <a:schemeClr val="tx2"/>
          </a:solidFill>
          <a:latin typeface="+mn-lt"/>
          <a:ea typeface="+mn-ea"/>
          <a:cs typeface="+mn-cs"/>
        </a:defRPr>
      </a:lvl3pPr>
      <a:lvl4pPr marL="809546" indent="-139242" algn="l" defTabSz="932573" rtl="0" eaLnBrk="1" latinLnBrk="0" hangingPunct="1">
        <a:lnSpc>
          <a:spcPct val="90000"/>
        </a:lnSpc>
        <a:spcBef>
          <a:spcPts val="612"/>
        </a:spcBef>
        <a:buClr>
          <a:schemeClr val="tx1"/>
        </a:buClr>
        <a:buSzPct val="80000"/>
        <a:buFont typeface="Wingdings" charset="2"/>
        <a:buChar char="§"/>
        <a:defRPr sz="1400" kern="1200">
          <a:solidFill>
            <a:schemeClr val="tx2"/>
          </a:solidFill>
          <a:latin typeface="+mn-lt"/>
          <a:ea typeface="+mn-ea"/>
          <a:cs typeface="+mn-cs"/>
        </a:defRPr>
      </a:lvl4pPr>
      <a:lvl5pPr marL="982789" indent="-139242" algn="l" defTabSz="932573" rtl="0" eaLnBrk="1" latinLnBrk="0" hangingPunct="1">
        <a:lnSpc>
          <a:spcPct val="90000"/>
        </a:lnSpc>
        <a:spcBef>
          <a:spcPts val="612"/>
        </a:spcBef>
        <a:buClr>
          <a:schemeClr val="tx1"/>
        </a:buClr>
        <a:buSzPct val="80000"/>
        <a:buFont typeface="Wingdings" charset="2"/>
        <a:buChar char="§"/>
        <a:defRPr sz="1400" kern="1200">
          <a:solidFill>
            <a:schemeClr val="tx2"/>
          </a:solidFill>
          <a:latin typeface="+mn-lt"/>
          <a:ea typeface="+mn-ea"/>
          <a:cs typeface="+mn-cs"/>
        </a:defRPr>
      </a:lvl5pPr>
      <a:lvl6pPr marL="1072460" indent="-139886" algn="l" defTabSz="932573" rtl="0" eaLnBrk="1" latinLnBrk="0" hangingPunct="1">
        <a:lnSpc>
          <a:spcPct val="90000"/>
        </a:lnSpc>
        <a:spcBef>
          <a:spcPts val="612"/>
        </a:spcBef>
        <a:buFont typeface="Arial" panose="020B0604020202020204" pitchFamily="34" charset="0"/>
        <a:buChar char="–"/>
        <a:defRPr sz="1200" kern="1200">
          <a:solidFill>
            <a:schemeClr val="tx1"/>
          </a:solidFill>
          <a:latin typeface="+mn-lt"/>
          <a:ea typeface="+mn-ea"/>
          <a:cs typeface="+mn-cs"/>
        </a:defRPr>
      </a:lvl6pPr>
      <a:lvl7pPr marL="1212345" indent="-139886" algn="l" defTabSz="932573" rtl="0" eaLnBrk="1" latinLnBrk="0" hangingPunct="1">
        <a:lnSpc>
          <a:spcPct val="90000"/>
        </a:lnSpc>
        <a:spcBef>
          <a:spcPts val="612"/>
        </a:spcBef>
        <a:buFont typeface="Arial" panose="020B0604020202020204" pitchFamily="34" charset="0"/>
        <a:buChar char="–"/>
        <a:defRPr sz="1200" kern="1200">
          <a:solidFill>
            <a:schemeClr val="tx1"/>
          </a:solidFill>
          <a:latin typeface="+mn-lt"/>
          <a:ea typeface="+mn-ea"/>
          <a:cs typeface="+mn-cs"/>
        </a:defRPr>
      </a:lvl7pPr>
      <a:lvl8pPr marL="1398860" indent="-139886" algn="l" defTabSz="932573" rtl="0" eaLnBrk="1" latinLnBrk="0" hangingPunct="1">
        <a:lnSpc>
          <a:spcPct val="90000"/>
        </a:lnSpc>
        <a:spcBef>
          <a:spcPts val="612"/>
        </a:spcBef>
        <a:buFont typeface="Arial" panose="020B0604020202020204" pitchFamily="34" charset="0"/>
        <a:buChar char="–"/>
        <a:defRPr sz="1200" kern="1200">
          <a:solidFill>
            <a:schemeClr val="tx1"/>
          </a:solidFill>
          <a:latin typeface="+mn-lt"/>
          <a:ea typeface="+mn-ea"/>
          <a:cs typeface="+mn-cs"/>
        </a:defRPr>
      </a:lvl8pPr>
      <a:lvl9pPr marL="1585374" indent="-139886" algn="l" defTabSz="932573" rtl="0" eaLnBrk="1" latinLnBrk="0" hangingPunct="1">
        <a:lnSpc>
          <a:spcPct val="90000"/>
        </a:lnSpc>
        <a:spcBef>
          <a:spcPts val="612"/>
        </a:spcBef>
        <a:buFont typeface="Arial" panose="020B0604020202020204" pitchFamily="34" charset="0"/>
        <a:buChar char="–"/>
        <a:defRPr sz="1200" kern="1200">
          <a:solidFill>
            <a:schemeClr val="tx1"/>
          </a:solidFill>
          <a:latin typeface="+mn-lt"/>
          <a:ea typeface="+mn-ea"/>
          <a:cs typeface="+mn-cs"/>
        </a:defRPr>
      </a:lvl9pPr>
    </p:bodyStyle>
    <p:otherStyle>
      <a:defPPr>
        <a:defRPr/>
      </a:defPPr>
      <a:lvl1pPr marL="0" algn="l" defTabSz="932573" rtl="0" eaLnBrk="1" latinLnBrk="0" hangingPunct="1">
        <a:defRPr sz="1800" kern="1200">
          <a:solidFill>
            <a:schemeClr val="tx1"/>
          </a:solidFill>
          <a:latin typeface="+mn-lt"/>
          <a:ea typeface="+mn-ea"/>
          <a:cs typeface="+mn-cs"/>
        </a:defRPr>
      </a:lvl1pPr>
      <a:lvl2pPr marL="466287" algn="l" defTabSz="932573" rtl="0" eaLnBrk="1" latinLnBrk="0" hangingPunct="1">
        <a:defRPr sz="1800" kern="1200">
          <a:solidFill>
            <a:schemeClr val="tx1"/>
          </a:solidFill>
          <a:latin typeface="+mn-lt"/>
          <a:ea typeface="+mn-ea"/>
          <a:cs typeface="+mn-cs"/>
        </a:defRPr>
      </a:lvl2pPr>
      <a:lvl3pPr marL="932573" algn="l" defTabSz="932573" rtl="0" eaLnBrk="1" latinLnBrk="0" hangingPunct="1">
        <a:defRPr sz="1800" kern="1200">
          <a:solidFill>
            <a:schemeClr val="tx1"/>
          </a:solidFill>
          <a:latin typeface="+mn-lt"/>
          <a:ea typeface="+mn-ea"/>
          <a:cs typeface="+mn-cs"/>
        </a:defRPr>
      </a:lvl3pPr>
      <a:lvl4pPr marL="1398860" algn="l" defTabSz="932573" rtl="0" eaLnBrk="1" latinLnBrk="0" hangingPunct="1">
        <a:defRPr sz="1800" kern="1200">
          <a:solidFill>
            <a:schemeClr val="tx1"/>
          </a:solidFill>
          <a:latin typeface="+mn-lt"/>
          <a:ea typeface="+mn-ea"/>
          <a:cs typeface="+mn-cs"/>
        </a:defRPr>
      </a:lvl4pPr>
      <a:lvl5pPr marL="1865146" algn="l" defTabSz="932573" rtl="0" eaLnBrk="1" latinLnBrk="0" hangingPunct="1">
        <a:defRPr sz="1800" kern="1200">
          <a:solidFill>
            <a:schemeClr val="tx1"/>
          </a:solidFill>
          <a:latin typeface="+mn-lt"/>
          <a:ea typeface="+mn-ea"/>
          <a:cs typeface="+mn-cs"/>
        </a:defRPr>
      </a:lvl5pPr>
      <a:lvl6pPr marL="2331433" algn="l" defTabSz="932573" rtl="0" eaLnBrk="1" latinLnBrk="0" hangingPunct="1">
        <a:defRPr sz="1800" kern="1200">
          <a:solidFill>
            <a:schemeClr val="tx1"/>
          </a:solidFill>
          <a:latin typeface="+mn-lt"/>
          <a:ea typeface="+mn-ea"/>
          <a:cs typeface="+mn-cs"/>
        </a:defRPr>
      </a:lvl6pPr>
      <a:lvl7pPr marL="2797719" algn="l" defTabSz="932573" rtl="0" eaLnBrk="1" latinLnBrk="0" hangingPunct="1">
        <a:defRPr sz="1800" kern="1200">
          <a:solidFill>
            <a:schemeClr val="tx1"/>
          </a:solidFill>
          <a:latin typeface="+mn-lt"/>
          <a:ea typeface="+mn-ea"/>
          <a:cs typeface="+mn-cs"/>
        </a:defRPr>
      </a:lvl7pPr>
      <a:lvl8pPr marL="3264006" algn="l" defTabSz="932573" rtl="0" eaLnBrk="1" latinLnBrk="0" hangingPunct="1">
        <a:defRPr sz="1800" kern="1200">
          <a:solidFill>
            <a:schemeClr val="tx1"/>
          </a:solidFill>
          <a:latin typeface="+mn-lt"/>
          <a:ea typeface="+mn-ea"/>
          <a:cs typeface="+mn-cs"/>
        </a:defRPr>
      </a:lvl8pPr>
      <a:lvl9pPr marL="3730293" algn="l" defTabSz="93257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03" userDrawn="1">
          <p15:clr>
            <a:srgbClr val="F26B43"/>
          </p15:clr>
        </p15:guide>
        <p15:guide id="2" pos="3917" userDrawn="1">
          <p15:clr>
            <a:srgbClr val="F26B43"/>
          </p15:clr>
        </p15:guide>
        <p15:guide id="3" pos="392" userDrawn="1">
          <p15:clr>
            <a:srgbClr val="F26B43"/>
          </p15:clr>
        </p15:guide>
        <p15:guide id="4" pos="7442" userDrawn="1">
          <p15:clr>
            <a:srgbClr val="F26B43"/>
          </p15:clr>
        </p15:guide>
        <p15:guide id="5" orient="horz" pos="979" userDrawn="1">
          <p15:clr>
            <a:srgbClr val="F26B43"/>
          </p15:clr>
        </p15:guide>
        <p15:guide id="6" orient="horz" pos="391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05.xml"/></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3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hyperlink" Target="https://nvlpubs.nist.gov/nistpubs/Legacy/SP/nistspecialpublication800-145.pdf" TargetMode="External"/><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hyperlink" Target="https://aka.ms/AzureCompliance" TargetMode="External"/><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2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2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21.xml"/></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4.xml"/><Relationship Id="rId1" Type="http://schemas.openxmlformats.org/officeDocument/2006/relationships/slideLayout" Target="../slideLayouts/slideLayout2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5.xml"/></Relationships>
</file>

<file path=ppt/slides/_rels/slide3.xml.rels><?xml version="1.0" encoding="UTF-8" standalone="yes"?>
<Relationships xmlns="http://schemas.openxmlformats.org/package/2006/relationships"><Relationship Id="rId8" Type="http://schemas.openxmlformats.org/officeDocument/2006/relationships/image" Target="../media/image29.jpeg"/><Relationship Id="rId3" Type="http://schemas.openxmlformats.org/officeDocument/2006/relationships/image" Target="../media/image24.jpe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118.xml"/><Relationship Id="rId6" Type="http://schemas.openxmlformats.org/officeDocument/2006/relationships/image" Target="../media/image27.png"/><Relationship Id="rId11" Type="http://schemas.openxmlformats.org/officeDocument/2006/relationships/image" Target="../media/image32.jpeg"/><Relationship Id="rId5" Type="http://schemas.openxmlformats.org/officeDocument/2006/relationships/image" Target="../media/image26.png"/><Relationship Id="rId10" Type="http://schemas.openxmlformats.org/officeDocument/2006/relationships/image" Target="../media/image31.png"/><Relationship Id="rId4" Type="http://schemas.openxmlformats.org/officeDocument/2006/relationships/image" Target="../media/image25.jpeg"/><Relationship Id="rId9" Type="http://schemas.openxmlformats.org/officeDocument/2006/relationships/image" Target="../media/image30.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5.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7.xml"/><Relationship Id="rId1" Type="http://schemas.openxmlformats.org/officeDocument/2006/relationships/slideLayout" Target="../slideLayouts/slideLayout8.xml"/><Relationship Id="rId5" Type="http://schemas.openxmlformats.org/officeDocument/2006/relationships/slide" Target="slide39.xml"/><Relationship Id="rId4" Type="http://schemas.openxmlformats.org/officeDocument/2006/relationships/slide" Target="slide31.xml"/></Relationships>
</file>

<file path=ppt/slides/_rels/slide39.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8.xml"/><Relationship Id="rId1" Type="http://schemas.openxmlformats.org/officeDocument/2006/relationships/slideLayout" Target="../slideLayouts/slideLayout8.xml"/><Relationship Id="rId5" Type="http://schemas.openxmlformats.org/officeDocument/2006/relationships/slide" Target="slide39.xml"/><Relationship Id="rId4" Type="http://schemas.openxmlformats.org/officeDocument/2006/relationships/slide" Target="slide31.xml"/></Relationships>
</file>

<file path=ppt/slides/_rels/slide4.xml.rels><?xml version="1.0" encoding="UTF-8" standalone="yes"?>
<Relationships xmlns="http://schemas.openxmlformats.org/package/2006/relationships"><Relationship Id="rId8" Type="http://schemas.openxmlformats.org/officeDocument/2006/relationships/hyperlink" Target="mailto:Srikanth.Matcha@microsoft.com" TargetMode="External"/><Relationship Id="rId13" Type="http://schemas.openxmlformats.org/officeDocument/2006/relationships/hyperlink" Target="mailto:Tonya.Johnson@microsoft.com" TargetMode="External"/><Relationship Id="rId3" Type="http://schemas.openxmlformats.org/officeDocument/2006/relationships/hyperlink" Target="mailto:KJ.Jones@microsoft.com" TargetMode="External"/><Relationship Id="rId7" Type="http://schemas.openxmlformats.org/officeDocument/2006/relationships/hyperlink" Target="mailto:Pushker.Sahai@microsoft.com" TargetMode="External"/><Relationship Id="rId12" Type="http://schemas.openxmlformats.org/officeDocument/2006/relationships/hyperlink" Target="mailto:mikeld@microsoft.com" TargetMode="External"/><Relationship Id="rId2" Type="http://schemas.openxmlformats.org/officeDocument/2006/relationships/image" Target="../media/image33.jpeg"/><Relationship Id="rId16" Type="http://schemas.openxmlformats.org/officeDocument/2006/relationships/image" Target="../media/image6.emf"/><Relationship Id="rId1" Type="http://schemas.openxmlformats.org/officeDocument/2006/relationships/slideLayout" Target="../slideLayouts/slideLayout93.xml"/><Relationship Id="rId6" Type="http://schemas.openxmlformats.org/officeDocument/2006/relationships/hyperlink" Target="mailto:shbitla@microsoft.com" TargetMode="External"/><Relationship Id="rId11" Type="http://schemas.openxmlformats.org/officeDocument/2006/relationships/hyperlink" Target="mailto:Martha.Diaz@microsoft.com" TargetMode="External"/><Relationship Id="rId5" Type="http://schemas.openxmlformats.org/officeDocument/2006/relationships/hyperlink" Target="mailto:Lee.Mike@microsoft.com" TargetMode="External"/><Relationship Id="rId15" Type="http://schemas.openxmlformats.org/officeDocument/2006/relationships/hyperlink" Target="mailto:Sanjeev.Gogna@microsoft.com" TargetMode="External"/><Relationship Id="rId10" Type="http://schemas.openxmlformats.org/officeDocument/2006/relationships/hyperlink" Target="mailto:bkeyes@microsoft.com" TargetMode="External"/><Relationship Id="rId4" Type="http://schemas.openxmlformats.org/officeDocument/2006/relationships/hyperlink" Target="mailto:danielgres@microsoft.com" TargetMode="External"/><Relationship Id="rId9" Type="http://schemas.openxmlformats.org/officeDocument/2006/relationships/hyperlink" Target="mailto:Patrick.Link@microsoft.com" TargetMode="External"/><Relationship Id="rId14" Type="http://schemas.openxmlformats.org/officeDocument/2006/relationships/hyperlink" Target="mailto:Megan.Pietrzykowski@microsoft.com" TargetMode="External"/></Relationships>
</file>

<file path=ppt/slides/_rels/slide40.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29.xml"/><Relationship Id="rId1" Type="http://schemas.openxmlformats.org/officeDocument/2006/relationships/slideLayout" Target="../slideLayouts/slideLayout8.xml"/><Relationship Id="rId5" Type="http://schemas.openxmlformats.org/officeDocument/2006/relationships/slide" Target="slide39.xml"/><Relationship Id="rId4" Type="http://schemas.openxmlformats.org/officeDocument/2006/relationships/slide" Target="slide31.xml"/></Relationships>
</file>

<file path=ppt/slides/_rels/slide41.xml.rels><?xml version="1.0" encoding="UTF-8" standalone="yes"?>
<Relationships xmlns="http://schemas.openxmlformats.org/package/2006/relationships"><Relationship Id="rId3" Type="http://schemas.openxmlformats.org/officeDocument/2006/relationships/slide" Target="slide40.xml"/><Relationship Id="rId2" Type="http://schemas.openxmlformats.org/officeDocument/2006/relationships/notesSlide" Target="../notesSlides/notesSlide30.xml"/><Relationship Id="rId1" Type="http://schemas.openxmlformats.org/officeDocument/2006/relationships/slideLayout" Target="../slideLayouts/slideLayout8.xml"/><Relationship Id="rId5" Type="http://schemas.openxmlformats.org/officeDocument/2006/relationships/slide" Target="slide39.xml"/><Relationship Id="rId4" Type="http://schemas.openxmlformats.org/officeDocument/2006/relationships/slide" Target="slide3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5.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5.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5.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5.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5.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5.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2"/>
          </p:nvPr>
        </p:nvSpPr>
        <p:spPr/>
        <p:txBody>
          <a:bodyPr/>
          <a:lstStyle/>
          <a:p>
            <a:r>
              <a:rPr lang="en-US"/>
              <a:t>MARCH 22, 2021  Version 1.0</a:t>
            </a:r>
          </a:p>
        </p:txBody>
      </p:sp>
      <p:sp>
        <p:nvSpPr>
          <p:cNvPr id="4" name="Text Placeholder 3"/>
          <p:cNvSpPr>
            <a:spLocks noGrp="1"/>
          </p:cNvSpPr>
          <p:nvPr>
            <p:ph type="body" sz="quarter" idx="14"/>
          </p:nvPr>
        </p:nvSpPr>
        <p:spPr/>
        <p:txBody>
          <a:bodyPr/>
          <a:lstStyle/>
          <a:p>
            <a:r>
              <a:rPr lang="en-US"/>
              <a:t>Milliman TechForum 2021</a:t>
            </a:r>
          </a:p>
        </p:txBody>
      </p:sp>
      <p:sp>
        <p:nvSpPr>
          <p:cNvPr id="6" name="Text Placeholder 3"/>
          <p:cNvSpPr>
            <a:spLocks noGrp="1"/>
          </p:cNvSpPr>
          <p:nvPr>
            <p:ph type="body" sz="quarter" idx="15"/>
          </p:nvPr>
        </p:nvSpPr>
        <p:spPr>
          <a:xfrm>
            <a:off x="331976" y="1808275"/>
            <a:ext cx="7716287" cy="1165754"/>
          </a:xfrm>
        </p:spPr>
        <p:txBody>
          <a:bodyPr vert="horz" lIns="0" tIns="0" rIns="0" bIns="0" rtlCol="0" anchor="t">
            <a:normAutofit/>
          </a:bodyPr>
          <a:lstStyle/>
          <a:p>
            <a:pPr marL="285750" indent="-285750">
              <a:lnSpc>
                <a:spcPct val="90000"/>
              </a:lnSpc>
              <a:spcBef>
                <a:spcPct val="20000"/>
              </a:spcBef>
              <a:spcAft>
                <a:spcPts val="1800"/>
              </a:spcAft>
              <a:buFont typeface="Arial"/>
              <a:buChar char="•"/>
            </a:pPr>
            <a:r>
              <a:rPr lang="en-US">
                <a:ea typeface="+mn-lt"/>
                <a:cs typeface="+mn-lt"/>
              </a:rPr>
              <a:t>Cloud Concepts – Principles of Cloud Computing, </a:t>
            </a:r>
            <a:r>
              <a:rPr lang="en-US" dirty="0">
                <a:ea typeface="+mn-lt"/>
                <a:cs typeface="+mn-lt"/>
              </a:rPr>
              <a:t>Azure </a:t>
            </a:r>
            <a:r>
              <a:rPr lang="en-US" dirty="0" err="1">
                <a:ea typeface="+mn-lt"/>
                <a:cs typeface="+mn-lt"/>
              </a:rPr>
              <a:t>Data+AI</a:t>
            </a:r>
            <a:r>
              <a:rPr lang="en-US" dirty="0">
                <a:ea typeface="+mn-lt"/>
                <a:cs typeface="+mn-lt"/>
              </a:rPr>
              <a:t> and </a:t>
            </a:r>
            <a:r>
              <a:rPr lang="en-US">
                <a:ea typeface="+mn-lt"/>
                <a:cs typeface="+mn-lt"/>
              </a:rPr>
              <a:t>Core Cloud </a:t>
            </a:r>
            <a:r>
              <a:rPr lang="en-US" dirty="0">
                <a:ea typeface="+mn-lt"/>
                <a:cs typeface="+mn-lt"/>
              </a:rPr>
              <a:t>Services </a:t>
            </a:r>
            <a:endParaRPr lang="en-US">
              <a:ea typeface="+mn-lt"/>
              <a:cs typeface="+mn-lt"/>
            </a:endParaRPr>
          </a:p>
          <a:p>
            <a:endParaRPr lang="en-US" dirty="0">
              <a:cs typeface="Arial"/>
            </a:endParaRPr>
          </a:p>
        </p:txBody>
      </p:sp>
      <p:sp>
        <p:nvSpPr>
          <p:cNvPr id="5" name="Title 4"/>
          <p:cNvSpPr>
            <a:spLocks noGrp="1"/>
          </p:cNvSpPr>
          <p:nvPr>
            <p:ph type="ctrTitle"/>
          </p:nvPr>
        </p:nvSpPr>
        <p:spPr>
          <a:xfrm>
            <a:off x="621295" y="1261964"/>
            <a:ext cx="9357036" cy="603242"/>
          </a:xfrm>
        </p:spPr>
        <p:txBody>
          <a:bodyPr/>
          <a:lstStyle/>
          <a:p>
            <a:r>
              <a:rPr lang="en-US"/>
              <a:t>Azure </a:t>
            </a:r>
            <a:r>
              <a:rPr lang="en-US" dirty="0"/>
              <a:t>Fundamentals</a:t>
            </a:r>
            <a:endParaRPr lang="en-US"/>
          </a:p>
        </p:txBody>
      </p:sp>
    </p:spTree>
    <p:extLst>
      <p:ext uri="{BB962C8B-B14F-4D97-AF65-F5344CB8AC3E}">
        <p14:creationId xmlns:p14="http://schemas.microsoft.com/office/powerpoint/2010/main" val="16550054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421A92-47FD-4DC3-A0F8-ABE583728D53}"/>
              </a:ext>
            </a:extLst>
          </p:cNvPr>
          <p:cNvSpPr>
            <a:spLocks noGrp="1"/>
          </p:cNvSpPr>
          <p:nvPr>
            <p:ph type="title"/>
          </p:nvPr>
        </p:nvSpPr>
        <p:spPr/>
        <p:txBody>
          <a:bodyPr/>
          <a:lstStyle/>
          <a:p>
            <a:r>
              <a:rPr lang="en-US" dirty="0"/>
              <a:t>Microsoft Certified – Azure Fundamentals</a:t>
            </a:r>
          </a:p>
        </p:txBody>
      </p:sp>
      <p:pic>
        <p:nvPicPr>
          <p:cNvPr id="4" name="Picture 3">
            <a:extLst>
              <a:ext uri="{FF2B5EF4-FFF2-40B4-BE49-F238E27FC236}">
                <a16:creationId xmlns:a16="http://schemas.microsoft.com/office/drawing/2014/main" id="{10F1532F-7B98-4B8E-9098-AC5691CD9CCA}"/>
              </a:ext>
            </a:extLst>
          </p:cNvPr>
          <p:cNvPicPr>
            <a:picLocks noChangeAspect="1"/>
          </p:cNvPicPr>
          <p:nvPr/>
        </p:nvPicPr>
        <p:blipFill>
          <a:blip r:embed="rId3"/>
          <a:stretch>
            <a:fillRect/>
          </a:stretch>
        </p:blipFill>
        <p:spPr>
          <a:xfrm>
            <a:off x="602438" y="2125662"/>
            <a:ext cx="3429000" cy="3429000"/>
          </a:xfrm>
          <a:prstGeom prst="rect">
            <a:avLst/>
          </a:prstGeom>
        </p:spPr>
      </p:pic>
      <p:sp>
        <p:nvSpPr>
          <p:cNvPr id="8" name="Rectangle 7">
            <a:extLst>
              <a:ext uri="{FF2B5EF4-FFF2-40B4-BE49-F238E27FC236}">
                <a16:creationId xmlns:a16="http://schemas.microsoft.com/office/drawing/2014/main" id="{7F6B9197-7B9C-4FDD-A04E-7397F0AE726B}"/>
              </a:ext>
            </a:extLst>
          </p:cNvPr>
          <p:cNvSpPr/>
          <p:nvPr/>
        </p:nvSpPr>
        <p:spPr>
          <a:xfrm>
            <a:off x="4618037" y="2049462"/>
            <a:ext cx="7239000" cy="3416320"/>
          </a:xfrm>
          <a:prstGeom prst="rect">
            <a:avLst/>
          </a:prstGeom>
        </p:spPr>
        <p:txBody>
          <a:bodyPr wrap="square">
            <a:spAutoFit/>
          </a:bodyPr>
          <a:lstStyle/>
          <a:p>
            <a:r>
              <a:rPr lang="en-US" sz="2400" b="1" dirty="0"/>
              <a:t>Goal: </a:t>
            </a:r>
            <a:r>
              <a:rPr lang="en-US" sz="2400" dirty="0"/>
              <a:t>Prove that you understand cloud concepts, core Azure Services, Azure pricing and support, the fundamentals of cloud security, privacy, compliance and trust.</a:t>
            </a:r>
            <a:br>
              <a:rPr lang="en-US" sz="2400" dirty="0"/>
            </a:br>
            <a:endParaRPr lang="en-US" sz="2400" dirty="0"/>
          </a:p>
          <a:p>
            <a:r>
              <a:rPr lang="en-US" sz="2400" b="1" dirty="0"/>
              <a:t>Value: </a:t>
            </a:r>
            <a:r>
              <a:rPr lang="en-US" sz="2400" dirty="0"/>
              <a:t>The knowledge gained by acquiring this certification will provide a valuable foundation for working with the platform and continuing on to more advanced role based Azure certifications.</a:t>
            </a:r>
          </a:p>
        </p:txBody>
      </p:sp>
    </p:spTree>
    <p:extLst>
      <p:ext uri="{BB962C8B-B14F-4D97-AF65-F5344CB8AC3E}">
        <p14:creationId xmlns:p14="http://schemas.microsoft.com/office/powerpoint/2010/main" val="1149382735"/>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6" name="Rectangle 75">
            <a:extLst>
              <a:ext uri="{FF2B5EF4-FFF2-40B4-BE49-F238E27FC236}">
                <a16:creationId xmlns:a16="http://schemas.microsoft.com/office/drawing/2014/main" id="{A2D8D35F-ABF4-47B1-B410-07CF00139C2A}"/>
              </a:ext>
            </a:extLst>
          </p:cNvPr>
          <p:cNvSpPr/>
          <p:nvPr/>
        </p:nvSpPr>
        <p:spPr bwMode="auto">
          <a:xfrm>
            <a:off x="8142840" y="1493657"/>
            <a:ext cx="3799673" cy="497540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69" name="Rectangle 68">
            <a:extLst>
              <a:ext uri="{FF2B5EF4-FFF2-40B4-BE49-F238E27FC236}">
                <a16:creationId xmlns:a16="http://schemas.microsoft.com/office/drawing/2014/main" id="{A4161236-1F0F-4D28-92A6-E2B5B3E6A4A7}"/>
              </a:ext>
            </a:extLst>
          </p:cNvPr>
          <p:cNvSpPr/>
          <p:nvPr/>
        </p:nvSpPr>
        <p:spPr bwMode="auto">
          <a:xfrm>
            <a:off x="4084637" y="1495576"/>
            <a:ext cx="3799673" cy="497540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8" name="Rectangle 27">
            <a:extLst>
              <a:ext uri="{FF2B5EF4-FFF2-40B4-BE49-F238E27FC236}">
                <a16:creationId xmlns:a16="http://schemas.microsoft.com/office/drawing/2014/main" id="{D46F4C11-609F-4E7B-810E-F1CFD00DD244}"/>
              </a:ext>
            </a:extLst>
          </p:cNvPr>
          <p:cNvSpPr/>
          <p:nvPr/>
        </p:nvSpPr>
        <p:spPr bwMode="auto">
          <a:xfrm>
            <a:off x="558867" y="1493658"/>
            <a:ext cx="3283378" cy="4975403"/>
          </a:xfrm>
          <a:prstGeom prst="rect">
            <a:avLst/>
          </a:prstGeom>
          <a:solidFill>
            <a:schemeClr val="accent1">
              <a:alpha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cxnSp>
        <p:nvCxnSpPr>
          <p:cNvPr id="52" name="Straight Connector 51">
            <a:extLst>
              <a:ext uri="{FF2B5EF4-FFF2-40B4-BE49-F238E27FC236}">
                <a16:creationId xmlns:a16="http://schemas.microsoft.com/office/drawing/2014/main" id="{D7041526-D85F-4071-844E-F18FCE69FA1B}"/>
              </a:ext>
            </a:extLst>
          </p:cNvPr>
          <p:cNvCxnSpPr>
            <a:cxnSpLocks/>
            <a:stCxn id="74" idx="3"/>
            <a:endCxn id="65" idx="1"/>
          </p:cNvCxnSpPr>
          <p:nvPr/>
        </p:nvCxnSpPr>
        <p:spPr>
          <a:xfrm>
            <a:off x="3029849" y="4084671"/>
            <a:ext cx="5500188" cy="221847"/>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F44A7604-FB5A-4BA1-88C8-839438DF0110}"/>
              </a:ext>
            </a:extLst>
          </p:cNvPr>
          <p:cNvCxnSpPr>
            <a:cxnSpLocks/>
            <a:stCxn id="74" idx="3"/>
            <a:endCxn id="79" idx="1"/>
          </p:cNvCxnSpPr>
          <p:nvPr/>
        </p:nvCxnSpPr>
        <p:spPr>
          <a:xfrm flipV="1">
            <a:off x="3029849" y="2148002"/>
            <a:ext cx="1441445" cy="1936669"/>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39B317B-CDC5-410B-AFDD-E3479424CB49}"/>
              </a:ext>
            </a:extLst>
          </p:cNvPr>
          <p:cNvCxnSpPr>
            <a:cxnSpLocks/>
            <a:stCxn id="74" idx="3"/>
            <a:endCxn id="63" idx="1"/>
          </p:cNvCxnSpPr>
          <p:nvPr/>
        </p:nvCxnSpPr>
        <p:spPr>
          <a:xfrm flipV="1">
            <a:off x="3029849" y="3011118"/>
            <a:ext cx="1441445" cy="1073553"/>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BAA4DF08-E41B-4E9A-A732-0EABCA632761}"/>
              </a:ext>
            </a:extLst>
          </p:cNvPr>
          <p:cNvCxnSpPr>
            <a:cxnSpLocks/>
            <a:stCxn id="74" idx="3"/>
            <a:endCxn id="59" idx="1"/>
          </p:cNvCxnSpPr>
          <p:nvPr/>
        </p:nvCxnSpPr>
        <p:spPr>
          <a:xfrm flipV="1">
            <a:off x="3029849" y="3826301"/>
            <a:ext cx="1443229" cy="258370"/>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180AC7E7-284D-4E7D-8FD7-53E5D34F7856}"/>
              </a:ext>
            </a:extLst>
          </p:cNvPr>
          <p:cNvCxnSpPr>
            <a:cxnSpLocks/>
            <a:stCxn id="74" idx="3"/>
            <a:endCxn id="53" idx="1"/>
          </p:cNvCxnSpPr>
          <p:nvPr/>
        </p:nvCxnSpPr>
        <p:spPr>
          <a:xfrm>
            <a:off x="3029849" y="4084671"/>
            <a:ext cx="1441445" cy="557979"/>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78AC8E2-7683-4BFA-BF07-2B462BA2B259}"/>
              </a:ext>
            </a:extLst>
          </p:cNvPr>
          <p:cNvCxnSpPr>
            <a:cxnSpLocks/>
            <a:stCxn id="74" idx="3"/>
            <a:endCxn id="61" idx="1"/>
          </p:cNvCxnSpPr>
          <p:nvPr/>
        </p:nvCxnSpPr>
        <p:spPr>
          <a:xfrm>
            <a:off x="3029849" y="4084671"/>
            <a:ext cx="1441445" cy="1391084"/>
          </a:xfrm>
          <a:prstGeom prst="line">
            <a:avLst/>
          </a:prstGeom>
          <a:ln w="28575">
            <a:solidFill>
              <a:schemeClr val="accent1">
                <a:lumMod val="40000"/>
                <a:lumOff val="60000"/>
              </a:schemeClr>
            </a:solidFill>
            <a:prstDash val="sysDot"/>
            <a:headEnd type="none"/>
            <a:tailEnd type="none"/>
          </a:ln>
        </p:spPr>
        <p:style>
          <a:lnRef idx="1">
            <a:schemeClr val="accent1"/>
          </a:lnRef>
          <a:fillRef idx="0">
            <a:schemeClr val="accent1"/>
          </a:fillRef>
          <a:effectRef idx="0">
            <a:schemeClr val="accent1"/>
          </a:effectRef>
          <a:fontRef idx="minor">
            <a:schemeClr val="tx1"/>
          </a:fontRef>
        </p:style>
      </p:cxnSp>
      <p:grpSp>
        <p:nvGrpSpPr>
          <p:cNvPr id="71" name="Group 70">
            <a:extLst>
              <a:ext uri="{FF2B5EF4-FFF2-40B4-BE49-F238E27FC236}">
                <a16:creationId xmlns:a16="http://schemas.microsoft.com/office/drawing/2014/main" id="{FC99D3D2-4F15-492E-BBF0-FFBBF2C46095}"/>
              </a:ext>
            </a:extLst>
          </p:cNvPr>
          <p:cNvGrpSpPr/>
          <p:nvPr/>
        </p:nvGrpSpPr>
        <p:grpSpPr>
          <a:xfrm>
            <a:off x="7249176" y="2217026"/>
            <a:ext cx="1765797" cy="904436"/>
            <a:chOff x="6530561" y="3404044"/>
            <a:chExt cx="1765797" cy="1006918"/>
          </a:xfrm>
        </p:grpSpPr>
        <p:sp>
          <p:nvSpPr>
            <p:cNvPr id="72" name="Freeform: Shape 71">
              <a:extLst>
                <a:ext uri="{FF2B5EF4-FFF2-40B4-BE49-F238E27FC236}">
                  <a16:creationId xmlns:a16="http://schemas.microsoft.com/office/drawing/2014/main" id="{18AF6015-B4DE-4729-AAC1-B53424BA007B}"/>
                </a:ext>
              </a:extLst>
            </p:cNvPr>
            <p:cNvSpPr/>
            <p:nvPr/>
          </p:nvSpPr>
          <p:spPr bwMode="auto">
            <a:xfrm flipH="1" flipV="1">
              <a:off x="6573900" y="3893102"/>
              <a:ext cx="1183590" cy="517860"/>
            </a:xfrm>
            <a:custGeom>
              <a:avLst/>
              <a:gdLst>
                <a:gd name="connsiteX0" fmla="*/ 0 w 3897443"/>
                <a:gd name="connsiteY0" fmla="*/ 1299261 h 1300354"/>
                <a:gd name="connsiteX1" fmla="*/ 1768840 w 3897443"/>
                <a:gd name="connsiteY1" fmla="*/ 1134369 h 1300354"/>
                <a:gd name="connsiteX2" fmla="*/ 2983043 w 3897443"/>
                <a:gd name="connsiteY2" fmla="*/ 264939 h 1300354"/>
                <a:gd name="connsiteX3" fmla="*/ 3897443 w 3897443"/>
                <a:gd name="connsiteY3" fmla="*/ 160008 h 1300354"/>
                <a:gd name="connsiteX0" fmla="*/ 0 w 3897443"/>
                <a:gd name="connsiteY0" fmla="*/ 1145491 h 1146584"/>
                <a:gd name="connsiteX1" fmla="*/ 1768840 w 3897443"/>
                <a:gd name="connsiteY1" fmla="*/ 980599 h 1146584"/>
                <a:gd name="connsiteX2" fmla="*/ 2983043 w 3897443"/>
                <a:gd name="connsiteY2" fmla="*/ 111169 h 1146584"/>
                <a:gd name="connsiteX3" fmla="*/ 3897443 w 3897443"/>
                <a:gd name="connsiteY3" fmla="*/ 6238 h 1146584"/>
                <a:gd name="connsiteX0" fmla="*/ 0 w 3891223"/>
                <a:gd name="connsiteY0" fmla="*/ 1170355 h 1171448"/>
                <a:gd name="connsiteX1" fmla="*/ 1768840 w 3891223"/>
                <a:gd name="connsiteY1" fmla="*/ 1005463 h 1171448"/>
                <a:gd name="connsiteX2" fmla="*/ 2983043 w 3891223"/>
                <a:gd name="connsiteY2" fmla="*/ 136033 h 1171448"/>
                <a:gd name="connsiteX3" fmla="*/ 3891223 w 3891223"/>
                <a:gd name="connsiteY3" fmla="*/ 0 h 1171448"/>
                <a:gd name="connsiteX0" fmla="*/ 0 w 3891223"/>
                <a:gd name="connsiteY0" fmla="*/ 1170355 h 1170484"/>
                <a:gd name="connsiteX1" fmla="*/ 1768840 w 3891223"/>
                <a:gd name="connsiteY1" fmla="*/ 1005463 h 1170484"/>
                <a:gd name="connsiteX2" fmla="*/ 2983043 w 3891223"/>
                <a:gd name="connsiteY2" fmla="*/ 136033 h 1170484"/>
                <a:gd name="connsiteX3" fmla="*/ 3891223 w 3891223"/>
                <a:gd name="connsiteY3" fmla="*/ 0 h 1170484"/>
                <a:gd name="connsiteX0" fmla="*/ 0 w 3891223"/>
                <a:gd name="connsiteY0" fmla="*/ 1172000 h 1175366"/>
                <a:gd name="connsiteX1" fmla="*/ 1804876 w 3891223"/>
                <a:gd name="connsiteY1" fmla="*/ 1100893 h 1175366"/>
                <a:gd name="connsiteX2" fmla="*/ 2983043 w 3891223"/>
                <a:gd name="connsiteY2" fmla="*/ 137678 h 1175366"/>
                <a:gd name="connsiteX3" fmla="*/ 3891223 w 3891223"/>
                <a:gd name="connsiteY3" fmla="*/ 1645 h 1175366"/>
                <a:gd name="connsiteX0" fmla="*/ 0 w 3891223"/>
                <a:gd name="connsiteY0" fmla="*/ 1172000 h 1172182"/>
                <a:gd name="connsiteX1" fmla="*/ 1804876 w 3891223"/>
                <a:gd name="connsiteY1" fmla="*/ 1100893 h 1172182"/>
                <a:gd name="connsiteX2" fmla="*/ 2983043 w 3891223"/>
                <a:gd name="connsiteY2" fmla="*/ 137678 h 1172182"/>
                <a:gd name="connsiteX3" fmla="*/ 3891223 w 3891223"/>
                <a:gd name="connsiteY3" fmla="*/ 1645 h 1172182"/>
                <a:gd name="connsiteX0" fmla="*/ 0 w 3891223"/>
                <a:gd name="connsiteY0" fmla="*/ 1173247 h 1173640"/>
                <a:gd name="connsiteX1" fmla="*/ 1747512 w 3891223"/>
                <a:gd name="connsiteY1" fmla="*/ 1133242 h 1173640"/>
                <a:gd name="connsiteX2" fmla="*/ 2983043 w 3891223"/>
                <a:gd name="connsiteY2" fmla="*/ 138925 h 1173640"/>
                <a:gd name="connsiteX3" fmla="*/ 3891223 w 3891223"/>
                <a:gd name="connsiteY3" fmla="*/ 2892 h 1173640"/>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0355 h 1170355"/>
                <a:gd name="connsiteX1" fmla="*/ 1747512 w 3891223"/>
                <a:gd name="connsiteY1" fmla="*/ 1155231 h 1170355"/>
                <a:gd name="connsiteX2" fmla="*/ 2983043 w 3891223"/>
                <a:gd name="connsiteY2" fmla="*/ 136033 h 1170355"/>
                <a:gd name="connsiteX3" fmla="*/ 3891223 w 3891223"/>
                <a:gd name="connsiteY3" fmla="*/ 0 h 1170355"/>
                <a:gd name="connsiteX0" fmla="*/ 0 w 3878475"/>
                <a:gd name="connsiteY0" fmla="*/ 1118349 h 1118349"/>
                <a:gd name="connsiteX1" fmla="*/ 1747512 w 3878475"/>
                <a:gd name="connsiteY1" fmla="*/ 1103225 h 1118349"/>
                <a:gd name="connsiteX2" fmla="*/ 2983043 w 3878475"/>
                <a:gd name="connsiteY2" fmla="*/ 84027 h 1118349"/>
                <a:gd name="connsiteX3" fmla="*/ 3878475 w 3878475"/>
                <a:gd name="connsiteY3" fmla="*/ 3978 h 1118349"/>
                <a:gd name="connsiteX0" fmla="*/ 0 w 3878475"/>
                <a:gd name="connsiteY0" fmla="*/ 1114371 h 1114371"/>
                <a:gd name="connsiteX1" fmla="*/ 1747512 w 3878475"/>
                <a:gd name="connsiteY1" fmla="*/ 1099247 h 1114371"/>
                <a:gd name="connsiteX2" fmla="*/ 2983043 w 3878475"/>
                <a:gd name="connsiteY2" fmla="*/ 80049 h 1114371"/>
                <a:gd name="connsiteX3" fmla="*/ 3878475 w 3878475"/>
                <a:gd name="connsiteY3" fmla="*/ 0 h 1114371"/>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69152 h 1070829"/>
                <a:gd name="connsiteX2" fmla="*/ 2983043 w 3878475"/>
                <a:gd name="connsiteY2" fmla="*/ 36507 h 1070829"/>
                <a:gd name="connsiteX3" fmla="*/ 3878475 w 3878475"/>
                <a:gd name="connsiteY3" fmla="*/ 0 h 1070829"/>
                <a:gd name="connsiteX0" fmla="*/ 0 w 3878475"/>
                <a:gd name="connsiteY0" fmla="*/ 1047616 h 1047616"/>
                <a:gd name="connsiteX1" fmla="*/ 1747512 w 3878475"/>
                <a:gd name="connsiteY1" fmla="*/ 1045939 h 1047616"/>
                <a:gd name="connsiteX2" fmla="*/ 2983043 w 3878475"/>
                <a:gd name="connsiteY2" fmla="*/ 13294 h 1047616"/>
                <a:gd name="connsiteX3" fmla="*/ 3878475 w 3878475"/>
                <a:gd name="connsiteY3" fmla="*/ 7495 h 1047616"/>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2130963"/>
                <a:gd name="connsiteY0" fmla="*/ 1038444 h 1038444"/>
                <a:gd name="connsiteX1" fmla="*/ 1235531 w 2130963"/>
                <a:gd name="connsiteY1" fmla="*/ 5799 h 1038444"/>
                <a:gd name="connsiteX2" fmla="*/ 2130963 w 2130963"/>
                <a:gd name="connsiteY2" fmla="*/ 0 h 1038444"/>
                <a:gd name="connsiteX0" fmla="*/ 0 w 4897079"/>
                <a:gd name="connsiteY0" fmla="*/ 1038444 h 1038444"/>
                <a:gd name="connsiteX1" fmla="*/ 1235531 w 4897079"/>
                <a:gd name="connsiteY1" fmla="*/ 5799 h 1038444"/>
                <a:gd name="connsiteX2" fmla="*/ 4897079 w 4897079"/>
                <a:gd name="connsiteY2" fmla="*/ 0 h 1038444"/>
                <a:gd name="connsiteX0" fmla="*/ 0 w 1547791"/>
                <a:gd name="connsiteY0" fmla="*/ 1038444 h 1038444"/>
                <a:gd name="connsiteX1" fmla="*/ 1235531 w 1547791"/>
                <a:gd name="connsiteY1" fmla="*/ 5799 h 1038444"/>
                <a:gd name="connsiteX2" fmla="*/ 1547791 w 1547791"/>
                <a:gd name="connsiteY2" fmla="*/ 0 h 1038444"/>
              </a:gdLst>
              <a:ahLst/>
              <a:cxnLst>
                <a:cxn ang="0">
                  <a:pos x="connsiteX0" y="connsiteY0"/>
                </a:cxn>
                <a:cxn ang="0">
                  <a:pos x="connsiteX1" y="connsiteY1"/>
                </a:cxn>
                <a:cxn ang="0">
                  <a:pos x="connsiteX2" y="connsiteY2"/>
                </a:cxn>
              </a:cxnLst>
              <a:rect l="l" t="t" r="r" b="b"/>
              <a:pathLst>
                <a:path w="1547791" h="1038444">
                  <a:moveTo>
                    <a:pt x="0" y="1038444"/>
                  </a:moveTo>
                  <a:cubicBezTo>
                    <a:pt x="150086" y="951574"/>
                    <a:pt x="1051186" y="123512"/>
                    <a:pt x="1235531" y="5799"/>
                  </a:cubicBezTo>
                  <a:cubicBezTo>
                    <a:pt x="1292009" y="-4536"/>
                    <a:pt x="1461827" y="8566"/>
                    <a:pt x="1547791" y="0"/>
                  </a:cubicBezTo>
                </a:path>
              </a:pathLst>
            </a:cu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Freeform: Shape 72">
              <a:extLst>
                <a:ext uri="{FF2B5EF4-FFF2-40B4-BE49-F238E27FC236}">
                  <a16:creationId xmlns:a16="http://schemas.microsoft.com/office/drawing/2014/main" id="{15B069DC-5B85-40CA-8B3C-BBC9D9C0C462}"/>
                </a:ext>
              </a:extLst>
            </p:cNvPr>
            <p:cNvSpPr/>
            <p:nvPr/>
          </p:nvSpPr>
          <p:spPr bwMode="auto">
            <a:xfrm flipH="1">
              <a:off x="6530561" y="3404044"/>
              <a:ext cx="1226927" cy="489057"/>
            </a:xfrm>
            <a:custGeom>
              <a:avLst/>
              <a:gdLst>
                <a:gd name="connsiteX0" fmla="*/ 0 w 3897443"/>
                <a:gd name="connsiteY0" fmla="*/ 1299261 h 1300354"/>
                <a:gd name="connsiteX1" fmla="*/ 1768840 w 3897443"/>
                <a:gd name="connsiteY1" fmla="*/ 1134369 h 1300354"/>
                <a:gd name="connsiteX2" fmla="*/ 2983043 w 3897443"/>
                <a:gd name="connsiteY2" fmla="*/ 264939 h 1300354"/>
                <a:gd name="connsiteX3" fmla="*/ 3897443 w 3897443"/>
                <a:gd name="connsiteY3" fmla="*/ 160008 h 1300354"/>
                <a:gd name="connsiteX0" fmla="*/ 0 w 3897443"/>
                <a:gd name="connsiteY0" fmla="*/ 1145491 h 1146584"/>
                <a:gd name="connsiteX1" fmla="*/ 1768840 w 3897443"/>
                <a:gd name="connsiteY1" fmla="*/ 980599 h 1146584"/>
                <a:gd name="connsiteX2" fmla="*/ 2983043 w 3897443"/>
                <a:gd name="connsiteY2" fmla="*/ 111169 h 1146584"/>
                <a:gd name="connsiteX3" fmla="*/ 3897443 w 3897443"/>
                <a:gd name="connsiteY3" fmla="*/ 6238 h 1146584"/>
                <a:gd name="connsiteX0" fmla="*/ 0 w 3891223"/>
                <a:gd name="connsiteY0" fmla="*/ 1170355 h 1171448"/>
                <a:gd name="connsiteX1" fmla="*/ 1768840 w 3891223"/>
                <a:gd name="connsiteY1" fmla="*/ 1005463 h 1171448"/>
                <a:gd name="connsiteX2" fmla="*/ 2983043 w 3891223"/>
                <a:gd name="connsiteY2" fmla="*/ 136033 h 1171448"/>
                <a:gd name="connsiteX3" fmla="*/ 3891223 w 3891223"/>
                <a:gd name="connsiteY3" fmla="*/ 0 h 1171448"/>
                <a:gd name="connsiteX0" fmla="*/ 0 w 3891223"/>
                <a:gd name="connsiteY0" fmla="*/ 1170355 h 1170484"/>
                <a:gd name="connsiteX1" fmla="*/ 1768840 w 3891223"/>
                <a:gd name="connsiteY1" fmla="*/ 1005463 h 1170484"/>
                <a:gd name="connsiteX2" fmla="*/ 2983043 w 3891223"/>
                <a:gd name="connsiteY2" fmla="*/ 136033 h 1170484"/>
                <a:gd name="connsiteX3" fmla="*/ 3891223 w 3891223"/>
                <a:gd name="connsiteY3" fmla="*/ 0 h 1170484"/>
                <a:gd name="connsiteX0" fmla="*/ 0 w 3891223"/>
                <a:gd name="connsiteY0" fmla="*/ 1172000 h 1175366"/>
                <a:gd name="connsiteX1" fmla="*/ 1804876 w 3891223"/>
                <a:gd name="connsiteY1" fmla="*/ 1100893 h 1175366"/>
                <a:gd name="connsiteX2" fmla="*/ 2983043 w 3891223"/>
                <a:gd name="connsiteY2" fmla="*/ 137678 h 1175366"/>
                <a:gd name="connsiteX3" fmla="*/ 3891223 w 3891223"/>
                <a:gd name="connsiteY3" fmla="*/ 1645 h 1175366"/>
                <a:gd name="connsiteX0" fmla="*/ 0 w 3891223"/>
                <a:gd name="connsiteY0" fmla="*/ 1172000 h 1172182"/>
                <a:gd name="connsiteX1" fmla="*/ 1804876 w 3891223"/>
                <a:gd name="connsiteY1" fmla="*/ 1100893 h 1172182"/>
                <a:gd name="connsiteX2" fmla="*/ 2983043 w 3891223"/>
                <a:gd name="connsiteY2" fmla="*/ 137678 h 1172182"/>
                <a:gd name="connsiteX3" fmla="*/ 3891223 w 3891223"/>
                <a:gd name="connsiteY3" fmla="*/ 1645 h 1172182"/>
                <a:gd name="connsiteX0" fmla="*/ 0 w 3891223"/>
                <a:gd name="connsiteY0" fmla="*/ 1173247 h 1173640"/>
                <a:gd name="connsiteX1" fmla="*/ 1747512 w 3891223"/>
                <a:gd name="connsiteY1" fmla="*/ 1133242 h 1173640"/>
                <a:gd name="connsiteX2" fmla="*/ 2983043 w 3891223"/>
                <a:gd name="connsiteY2" fmla="*/ 138925 h 1173640"/>
                <a:gd name="connsiteX3" fmla="*/ 3891223 w 3891223"/>
                <a:gd name="connsiteY3" fmla="*/ 2892 h 1173640"/>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4315 h 1174315"/>
                <a:gd name="connsiteX1" fmla="*/ 1747512 w 3891223"/>
                <a:gd name="connsiteY1" fmla="*/ 1159191 h 1174315"/>
                <a:gd name="connsiteX2" fmla="*/ 2983043 w 3891223"/>
                <a:gd name="connsiteY2" fmla="*/ 139993 h 1174315"/>
                <a:gd name="connsiteX3" fmla="*/ 3891223 w 3891223"/>
                <a:gd name="connsiteY3" fmla="*/ 3960 h 1174315"/>
                <a:gd name="connsiteX0" fmla="*/ 0 w 3891223"/>
                <a:gd name="connsiteY0" fmla="*/ 1170355 h 1170355"/>
                <a:gd name="connsiteX1" fmla="*/ 1747512 w 3891223"/>
                <a:gd name="connsiteY1" fmla="*/ 1155231 h 1170355"/>
                <a:gd name="connsiteX2" fmla="*/ 2983043 w 3891223"/>
                <a:gd name="connsiteY2" fmla="*/ 136033 h 1170355"/>
                <a:gd name="connsiteX3" fmla="*/ 3891223 w 3891223"/>
                <a:gd name="connsiteY3" fmla="*/ 0 h 1170355"/>
                <a:gd name="connsiteX0" fmla="*/ 0 w 3878475"/>
                <a:gd name="connsiteY0" fmla="*/ 1118349 h 1118349"/>
                <a:gd name="connsiteX1" fmla="*/ 1747512 w 3878475"/>
                <a:gd name="connsiteY1" fmla="*/ 1103225 h 1118349"/>
                <a:gd name="connsiteX2" fmla="*/ 2983043 w 3878475"/>
                <a:gd name="connsiteY2" fmla="*/ 84027 h 1118349"/>
                <a:gd name="connsiteX3" fmla="*/ 3878475 w 3878475"/>
                <a:gd name="connsiteY3" fmla="*/ 3978 h 1118349"/>
                <a:gd name="connsiteX0" fmla="*/ 0 w 3878475"/>
                <a:gd name="connsiteY0" fmla="*/ 1114371 h 1114371"/>
                <a:gd name="connsiteX1" fmla="*/ 1747512 w 3878475"/>
                <a:gd name="connsiteY1" fmla="*/ 1099247 h 1114371"/>
                <a:gd name="connsiteX2" fmla="*/ 2983043 w 3878475"/>
                <a:gd name="connsiteY2" fmla="*/ 80049 h 1114371"/>
                <a:gd name="connsiteX3" fmla="*/ 3878475 w 3878475"/>
                <a:gd name="connsiteY3" fmla="*/ 0 h 1114371"/>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55705 h 1070829"/>
                <a:gd name="connsiteX2" fmla="*/ 2983043 w 3878475"/>
                <a:gd name="connsiteY2" fmla="*/ 36507 h 1070829"/>
                <a:gd name="connsiteX3" fmla="*/ 3878475 w 3878475"/>
                <a:gd name="connsiteY3" fmla="*/ 0 h 1070829"/>
                <a:gd name="connsiteX0" fmla="*/ 0 w 3878475"/>
                <a:gd name="connsiteY0" fmla="*/ 1070829 h 1070829"/>
                <a:gd name="connsiteX1" fmla="*/ 1747512 w 3878475"/>
                <a:gd name="connsiteY1" fmla="*/ 1069152 h 1070829"/>
                <a:gd name="connsiteX2" fmla="*/ 2983043 w 3878475"/>
                <a:gd name="connsiteY2" fmla="*/ 36507 h 1070829"/>
                <a:gd name="connsiteX3" fmla="*/ 3878475 w 3878475"/>
                <a:gd name="connsiteY3" fmla="*/ 0 h 1070829"/>
                <a:gd name="connsiteX0" fmla="*/ 0 w 3878475"/>
                <a:gd name="connsiteY0" fmla="*/ 1047616 h 1047616"/>
                <a:gd name="connsiteX1" fmla="*/ 1747512 w 3878475"/>
                <a:gd name="connsiteY1" fmla="*/ 1045939 h 1047616"/>
                <a:gd name="connsiteX2" fmla="*/ 2983043 w 3878475"/>
                <a:gd name="connsiteY2" fmla="*/ 13294 h 1047616"/>
                <a:gd name="connsiteX3" fmla="*/ 3878475 w 3878475"/>
                <a:gd name="connsiteY3" fmla="*/ 7495 h 1047616"/>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3878475"/>
                <a:gd name="connsiteY0" fmla="*/ 1040121 h 1040121"/>
                <a:gd name="connsiteX1" fmla="*/ 1747512 w 3878475"/>
                <a:gd name="connsiteY1" fmla="*/ 1038444 h 1040121"/>
                <a:gd name="connsiteX2" fmla="*/ 2983043 w 3878475"/>
                <a:gd name="connsiteY2" fmla="*/ 5799 h 1040121"/>
                <a:gd name="connsiteX3" fmla="*/ 3878475 w 3878475"/>
                <a:gd name="connsiteY3" fmla="*/ 0 h 1040121"/>
                <a:gd name="connsiteX0" fmla="*/ 0 w 2130963"/>
                <a:gd name="connsiteY0" fmla="*/ 1038444 h 1038444"/>
                <a:gd name="connsiteX1" fmla="*/ 1235531 w 2130963"/>
                <a:gd name="connsiteY1" fmla="*/ 5799 h 1038444"/>
                <a:gd name="connsiteX2" fmla="*/ 2130963 w 2130963"/>
                <a:gd name="connsiteY2" fmla="*/ 0 h 1038444"/>
                <a:gd name="connsiteX0" fmla="*/ 0 w 4897079"/>
                <a:gd name="connsiteY0" fmla="*/ 1038444 h 1038444"/>
                <a:gd name="connsiteX1" fmla="*/ 1235531 w 4897079"/>
                <a:gd name="connsiteY1" fmla="*/ 5799 h 1038444"/>
                <a:gd name="connsiteX2" fmla="*/ 4897079 w 4897079"/>
                <a:gd name="connsiteY2" fmla="*/ 0 h 1038444"/>
                <a:gd name="connsiteX0" fmla="*/ 0 w 1604464"/>
                <a:gd name="connsiteY0" fmla="*/ 1038444 h 1038444"/>
                <a:gd name="connsiteX1" fmla="*/ 1235531 w 1604464"/>
                <a:gd name="connsiteY1" fmla="*/ 5799 h 1038444"/>
                <a:gd name="connsiteX2" fmla="*/ 1604464 w 1604464"/>
                <a:gd name="connsiteY2" fmla="*/ 0 h 1038444"/>
              </a:gdLst>
              <a:ahLst/>
              <a:cxnLst>
                <a:cxn ang="0">
                  <a:pos x="connsiteX0" y="connsiteY0"/>
                </a:cxn>
                <a:cxn ang="0">
                  <a:pos x="connsiteX1" y="connsiteY1"/>
                </a:cxn>
                <a:cxn ang="0">
                  <a:pos x="connsiteX2" y="connsiteY2"/>
                </a:cxn>
              </a:cxnLst>
              <a:rect l="l" t="t" r="r" b="b"/>
              <a:pathLst>
                <a:path w="1604464" h="1038444">
                  <a:moveTo>
                    <a:pt x="0" y="1038444"/>
                  </a:moveTo>
                  <a:cubicBezTo>
                    <a:pt x="150086" y="951574"/>
                    <a:pt x="1051186" y="123512"/>
                    <a:pt x="1235531" y="5799"/>
                  </a:cubicBezTo>
                  <a:cubicBezTo>
                    <a:pt x="1292009" y="-4536"/>
                    <a:pt x="1518500" y="8566"/>
                    <a:pt x="1604464" y="0"/>
                  </a:cubicBezTo>
                </a:path>
              </a:pathLst>
            </a:cu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5" name="Straight Connector 74">
              <a:extLst>
                <a:ext uri="{FF2B5EF4-FFF2-40B4-BE49-F238E27FC236}">
                  <a16:creationId xmlns:a16="http://schemas.microsoft.com/office/drawing/2014/main" id="{5517910B-8DC8-42A7-A84A-10C451D00B17}"/>
                </a:ext>
              </a:extLst>
            </p:cNvPr>
            <p:cNvCxnSpPr>
              <a:cxnSpLocks/>
              <a:stCxn id="73" idx="0"/>
            </p:cNvCxnSpPr>
            <p:nvPr/>
          </p:nvCxnSpPr>
          <p:spPr>
            <a:xfrm flipV="1">
              <a:off x="7757488" y="3887019"/>
              <a:ext cx="538870" cy="6082"/>
            </a:xfrm>
            <a:prstGeom prst="line">
              <a:avLst/>
            </a:prstGeom>
            <a:noFill/>
            <a:ln w="25400">
              <a:solidFill>
                <a:schemeClr val="accent1"/>
              </a:solidFill>
              <a:headEnd type="none" w="med" len="med"/>
              <a:tailEnd type="none" w="lg" len="lg"/>
            </a:ln>
          </p:spPr>
          <p:style>
            <a:lnRef idx="2">
              <a:schemeClr val="accent1">
                <a:shade val="50000"/>
              </a:schemeClr>
            </a:lnRef>
            <a:fillRef idx="1">
              <a:schemeClr val="accent1"/>
            </a:fillRef>
            <a:effectRef idx="0">
              <a:schemeClr val="accent1"/>
            </a:effectRef>
            <a:fontRef idx="minor">
              <a:schemeClr val="lt1"/>
            </a:fontRef>
          </p:style>
        </p:cxnSp>
      </p:grpSp>
      <p:sp>
        <p:nvSpPr>
          <p:cNvPr id="49" name="Title 1">
            <a:extLst>
              <a:ext uri="{FF2B5EF4-FFF2-40B4-BE49-F238E27FC236}">
                <a16:creationId xmlns:a16="http://schemas.microsoft.com/office/drawing/2014/main" id="{269D73DC-405B-4D2A-8C4E-11EA0526C2C2}"/>
              </a:ext>
            </a:extLst>
          </p:cNvPr>
          <p:cNvSpPr txBox="1">
            <a:spLocks/>
          </p:cNvSpPr>
          <p:nvPr/>
        </p:nvSpPr>
        <p:spPr>
          <a:xfrm>
            <a:off x="1145180" y="1146869"/>
            <a:ext cx="2004157" cy="354057"/>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gn="ctr">
              <a:lnSpc>
                <a:spcPct val="90000"/>
              </a:lnSpc>
            </a:pPr>
            <a:r>
              <a:rPr lang="en-US" sz="2040" dirty="0"/>
              <a:t>Fundamentals </a:t>
            </a:r>
          </a:p>
        </p:txBody>
      </p:sp>
      <p:sp>
        <p:nvSpPr>
          <p:cNvPr id="50" name="Title 1">
            <a:extLst>
              <a:ext uri="{FF2B5EF4-FFF2-40B4-BE49-F238E27FC236}">
                <a16:creationId xmlns:a16="http://schemas.microsoft.com/office/drawing/2014/main" id="{59802879-96B9-498C-A6CE-6F3FEF37E7B3}"/>
              </a:ext>
            </a:extLst>
          </p:cNvPr>
          <p:cNvSpPr txBox="1">
            <a:spLocks/>
          </p:cNvSpPr>
          <p:nvPr/>
        </p:nvSpPr>
        <p:spPr>
          <a:xfrm>
            <a:off x="4848573" y="1143354"/>
            <a:ext cx="2273586" cy="354057"/>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gn="ctr">
              <a:lnSpc>
                <a:spcPct val="90000"/>
              </a:lnSpc>
            </a:pPr>
            <a:r>
              <a:rPr lang="en-US" sz="2040" dirty="0"/>
              <a:t>Associate</a:t>
            </a:r>
          </a:p>
        </p:txBody>
      </p:sp>
      <p:sp>
        <p:nvSpPr>
          <p:cNvPr id="51" name="Title 1">
            <a:extLst>
              <a:ext uri="{FF2B5EF4-FFF2-40B4-BE49-F238E27FC236}">
                <a16:creationId xmlns:a16="http://schemas.microsoft.com/office/drawing/2014/main" id="{3ABAF060-E86F-4085-8C96-1DF813D348B2}"/>
              </a:ext>
            </a:extLst>
          </p:cNvPr>
          <p:cNvSpPr txBox="1">
            <a:spLocks/>
          </p:cNvSpPr>
          <p:nvPr/>
        </p:nvSpPr>
        <p:spPr>
          <a:xfrm>
            <a:off x="8924830" y="1143354"/>
            <a:ext cx="2273586" cy="354057"/>
          </a:xfrm>
          <a:prstGeom prst="rect">
            <a:avLst/>
          </a:prstGeom>
        </p:spPr>
        <p:txBody>
          <a:bodyPr vert="horz" wrap="square" lIns="0" tIns="65282" rIns="0" bIns="0" rtlCol="0" anchor="t">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gn="ctr">
              <a:lnSpc>
                <a:spcPct val="90000"/>
              </a:lnSpc>
            </a:pPr>
            <a:r>
              <a:rPr lang="en-US" sz="2040" dirty="0"/>
              <a:t>Expert</a:t>
            </a:r>
          </a:p>
        </p:txBody>
      </p:sp>
      <p:grpSp>
        <p:nvGrpSpPr>
          <p:cNvPr id="6" name="Group 5">
            <a:extLst>
              <a:ext uri="{FF2B5EF4-FFF2-40B4-BE49-F238E27FC236}">
                <a16:creationId xmlns:a16="http://schemas.microsoft.com/office/drawing/2014/main" id="{53FEFC1D-F301-4267-9412-40F87A882B95}"/>
              </a:ext>
            </a:extLst>
          </p:cNvPr>
          <p:cNvGrpSpPr/>
          <p:nvPr/>
        </p:nvGrpSpPr>
        <p:grpSpPr>
          <a:xfrm>
            <a:off x="756263" y="3512172"/>
            <a:ext cx="2494023" cy="845608"/>
            <a:chOff x="365495" y="3341508"/>
            <a:chExt cx="2494023" cy="845608"/>
          </a:xfrm>
        </p:grpSpPr>
        <p:sp>
          <p:nvSpPr>
            <p:cNvPr id="74" name="Title 1">
              <a:extLst>
                <a:ext uri="{FF2B5EF4-FFF2-40B4-BE49-F238E27FC236}">
                  <a16:creationId xmlns:a16="http://schemas.microsoft.com/office/drawing/2014/main" id="{29C21B6A-59F1-4B43-994F-CF407BDB4A7D}"/>
                </a:ext>
              </a:extLst>
            </p:cNvPr>
            <p:cNvSpPr txBox="1">
              <a:spLocks/>
            </p:cNvSpPr>
            <p:nvPr/>
          </p:nvSpPr>
          <p:spPr>
            <a:xfrm>
              <a:off x="365495" y="3640897"/>
              <a:ext cx="2273586" cy="546219"/>
            </a:xfrm>
            <a:prstGeom prst="rect">
              <a:avLst/>
            </a:prstGeom>
            <a:solidFill>
              <a:schemeClr val="bg1"/>
            </a:solidFill>
            <a:effectLst>
              <a:glow rad="101600">
                <a:schemeClr val="accent1">
                  <a:satMod val="175000"/>
                  <a:alpha val="40000"/>
                </a:schemeClr>
              </a:glow>
              <a:outerShdw blurRad="190500" dist="63500" dir="2700000" sx="101000" sy="101000" algn="ctr" rotWithShape="0">
                <a:prstClr val="black">
                  <a:alpha val="30000"/>
                </a:prstClr>
              </a:outerShdw>
            </a:effectLst>
          </p:spPr>
          <p:txBody>
            <a:bodyPr vert="horz" wrap="square" lIns="373041" tIns="186521" rIns="0" bIns="186521"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nSpc>
                  <a:spcPct val="90000"/>
                </a:lnSpc>
              </a:pPr>
              <a:r>
                <a:rPr lang="en-US" sz="1224" dirty="0"/>
                <a:t>Azure Fundamentals</a:t>
              </a:r>
            </a:p>
          </p:txBody>
        </p:sp>
        <p:pic>
          <p:nvPicPr>
            <p:cNvPr id="3" name="Picture 3">
              <a:extLst>
                <a:ext uri="{FF2B5EF4-FFF2-40B4-BE49-F238E27FC236}">
                  <a16:creationId xmlns:a16="http://schemas.microsoft.com/office/drawing/2014/main" id="{1FCBA504-295F-4876-A8FF-37C4F43296B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03053" y="3341508"/>
              <a:ext cx="456465" cy="429960"/>
            </a:xfrm>
            <a:prstGeom prst="rect">
              <a:avLst/>
            </a:prstGeom>
          </p:spPr>
        </p:pic>
      </p:grpSp>
      <p:sp>
        <p:nvSpPr>
          <p:cNvPr id="4" name="TextBox 3">
            <a:extLst>
              <a:ext uri="{FF2B5EF4-FFF2-40B4-BE49-F238E27FC236}">
                <a16:creationId xmlns:a16="http://schemas.microsoft.com/office/drawing/2014/main" id="{B4FC4C0D-9040-4BFD-9CA5-EDC8B2DD6172}"/>
              </a:ext>
            </a:extLst>
          </p:cNvPr>
          <p:cNvSpPr txBox="1"/>
          <p:nvPr/>
        </p:nvSpPr>
        <p:spPr>
          <a:xfrm>
            <a:off x="577938" y="6636158"/>
            <a:ext cx="7871546" cy="192135"/>
          </a:xfrm>
          <a:prstGeom prst="rect">
            <a:avLst/>
          </a:prstGeom>
          <a:noFill/>
        </p:spPr>
        <p:txBody>
          <a:bodyPr wrap="square" lIns="0" tIns="0" rIns="0" bIns="0" rtlCol="0">
            <a:spAutoFit/>
          </a:bodyPr>
          <a:lstStyle/>
          <a:p>
            <a:pPr algn="l"/>
            <a:r>
              <a:rPr lang="en-US" sz="1224" dirty="0">
                <a:gradFill>
                  <a:gsLst>
                    <a:gs pos="2917">
                      <a:schemeClr val="tx1"/>
                    </a:gs>
                    <a:gs pos="30000">
                      <a:schemeClr val="tx1"/>
                    </a:gs>
                  </a:gsLst>
                  <a:lin ang="5400000" scaled="0"/>
                </a:gradFill>
              </a:rPr>
              <a:t>Azure Certification Exams: aka.ms/</a:t>
            </a:r>
            <a:r>
              <a:rPr lang="en-US" sz="1224" dirty="0" err="1">
                <a:gradFill>
                  <a:gsLst>
                    <a:gs pos="2917">
                      <a:schemeClr val="tx1"/>
                    </a:gs>
                    <a:gs pos="30000">
                      <a:schemeClr val="tx1"/>
                    </a:gs>
                  </a:gsLst>
                  <a:lin ang="5400000" scaled="0"/>
                </a:gradFill>
              </a:rPr>
              <a:t>ExamsAzure</a:t>
            </a:r>
            <a:endParaRPr lang="en-US" sz="1224" dirty="0">
              <a:gradFill>
                <a:gsLst>
                  <a:gs pos="2917">
                    <a:schemeClr val="tx1"/>
                  </a:gs>
                  <a:gs pos="30000">
                    <a:schemeClr val="tx1"/>
                  </a:gs>
                </a:gsLst>
                <a:lin ang="5400000" scaled="0"/>
              </a:gradFill>
            </a:endParaRPr>
          </a:p>
        </p:txBody>
      </p:sp>
      <p:sp>
        <p:nvSpPr>
          <p:cNvPr id="79" name="Title 1">
            <a:extLst>
              <a:ext uri="{FF2B5EF4-FFF2-40B4-BE49-F238E27FC236}">
                <a16:creationId xmlns:a16="http://schemas.microsoft.com/office/drawing/2014/main" id="{CAF4F6D2-58EB-4148-9648-95DC64C4CFFA}"/>
              </a:ext>
            </a:extLst>
          </p:cNvPr>
          <p:cNvSpPr txBox="1">
            <a:spLocks/>
          </p:cNvSpPr>
          <p:nvPr/>
        </p:nvSpPr>
        <p:spPr>
          <a:xfrm>
            <a:off x="4471294" y="1890410"/>
            <a:ext cx="2892751" cy="515184"/>
          </a:xfrm>
          <a:prstGeom prst="rect">
            <a:avLst/>
          </a:prstGeom>
          <a:solidFill>
            <a:schemeClr val="bg1"/>
          </a:solidFill>
          <a:effectLst>
            <a:outerShdw blurRad="190500" dist="63500" dir="2700000" sx="101000" sy="101000" algn="ctr" rotWithShape="0">
              <a:prstClr val="black">
                <a:alpha val="30000"/>
              </a:prstClr>
            </a:outerShdw>
          </a:effectLst>
        </p:spPr>
        <p:txBody>
          <a:bodyPr vert="horz" wrap="square" lIns="559562" tIns="186521" rIns="0" bIns="186521"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nSpc>
                <a:spcPct val="90000"/>
              </a:lnSpc>
            </a:pPr>
            <a:r>
              <a:rPr lang="en-US" sz="1000" dirty="0"/>
              <a:t>Azure </a:t>
            </a:r>
            <a:r>
              <a:rPr lang="en-US" sz="1000" dirty="0">
                <a:solidFill>
                  <a:srgbClr val="0078D7"/>
                </a:solidFill>
              </a:rPr>
              <a:t>Administrator</a:t>
            </a:r>
            <a:r>
              <a:rPr lang="en-US" sz="1000" dirty="0"/>
              <a:t> Associate</a:t>
            </a:r>
          </a:p>
        </p:txBody>
      </p:sp>
      <p:sp>
        <p:nvSpPr>
          <p:cNvPr id="53" name="Title 1">
            <a:extLst>
              <a:ext uri="{FF2B5EF4-FFF2-40B4-BE49-F238E27FC236}">
                <a16:creationId xmlns:a16="http://schemas.microsoft.com/office/drawing/2014/main" id="{C0FCFD93-3485-45D6-B4E9-20B574650DAE}"/>
              </a:ext>
            </a:extLst>
          </p:cNvPr>
          <p:cNvSpPr txBox="1">
            <a:spLocks/>
          </p:cNvSpPr>
          <p:nvPr/>
        </p:nvSpPr>
        <p:spPr>
          <a:xfrm>
            <a:off x="4471294" y="4385058"/>
            <a:ext cx="2892751" cy="515184"/>
          </a:xfrm>
          <a:prstGeom prst="rect">
            <a:avLst/>
          </a:prstGeom>
          <a:solidFill>
            <a:schemeClr val="bg1"/>
          </a:solidFill>
          <a:effectLst>
            <a:outerShdw blurRad="190500" dist="63500" dir="2700000" sx="101000" sy="101000" algn="ctr" rotWithShape="0">
              <a:prstClr val="black">
                <a:alpha val="30000"/>
              </a:prstClr>
            </a:outerShdw>
          </a:effectLst>
        </p:spPr>
        <p:txBody>
          <a:bodyPr vert="horz" wrap="square" lIns="559562" tIns="186521" rIns="0" bIns="186521"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nSpc>
                <a:spcPct val="90000"/>
              </a:lnSpc>
            </a:pPr>
            <a:r>
              <a:rPr lang="en-US" sz="1000" dirty="0"/>
              <a:t>Azure </a:t>
            </a:r>
            <a:r>
              <a:rPr lang="en-US" sz="1000" dirty="0">
                <a:solidFill>
                  <a:srgbClr val="0078D7"/>
                </a:solidFill>
              </a:rPr>
              <a:t>AI Engineer</a:t>
            </a:r>
            <a:r>
              <a:rPr lang="en-US" sz="1000" dirty="0"/>
              <a:t> Associate</a:t>
            </a:r>
          </a:p>
        </p:txBody>
      </p:sp>
      <p:pic>
        <p:nvPicPr>
          <p:cNvPr id="43" name="Picture 3">
            <a:extLst>
              <a:ext uri="{FF2B5EF4-FFF2-40B4-BE49-F238E27FC236}">
                <a16:creationId xmlns:a16="http://schemas.microsoft.com/office/drawing/2014/main" id="{40FDDCEA-E001-40CC-924E-41460267A5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792" y="1719746"/>
            <a:ext cx="456465" cy="429960"/>
          </a:xfrm>
          <a:prstGeom prst="rect">
            <a:avLst/>
          </a:prstGeom>
        </p:spPr>
      </p:pic>
      <p:pic>
        <p:nvPicPr>
          <p:cNvPr id="44" name="Picture 3">
            <a:extLst>
              <a:ext uri="{FF2B5EF4-FFF2-40B4-BE49-F238E27FC236}">
                <a16:creationId xmlns:a16="http://schemas.microsoft.com/office/drawing/2014/main" id="{6398A584-74F9-4943-A1A5-A415AE19A9B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792" y="4217960"/>
            <a:ext cx="456465" cy="429960"/>
          </a:xfrm>
          <a:prstGeom prst="rect">
            <a:avLst/>
          </a:prstGeom>
        </p:spPr>
      </p:pic>
      <p:sp>
        <p:nvSpPr>
          <p:cNvPr id="59" name="Title 1">
            <a:extLst>
              <a:ext uri="{FF2B5EF4-FFF2-40B4-BE49-F238E27FC236}">
                <a16:creationId xmlns:a16="http://schemas.microsoft.com/office/drawing/2014/main" id="{76DCFC8B-E088-4AC9-BE15-42EB4447319E}"/>
              </a:ext>
            </a:extLst>
          </p:cNvPr>
          <p:cNvSpPr txBox="1">
            <a:spLocks/>
          </p:cNvSpPr>
          <p:nvPr/>
        </p:nvSpPr>
        <p:spPr>
          <a:xfrm>
            <a:off x="4473078" y="3568709"/>
            <a:ext cx="2892751" cy="515184"/>
          </a:xfrm>
          <a:prstGeom prst="rect">
            <a:avLst/>
          </a:prstGeom>
          <a:solidFill>
            <a:schemeClr val="bg1"/>
          </a:solidFill>
          <a:effectLst>
            <a:outerShdw blurRad="190500" dist="63500" dir="2700000" sx="101000" sy="101000" algn="ctr" rotWithShape="0">
              <a:prstClr val="black">
                <a:alpha val="30000"/>
              </a:prstClr>
            </a:outerShdw>
          </a:effectLst>
        </p:spPr>
        <p:txBody>
          <a:bodyPr vert="horz" wrap="square" lIns="559562" tIns="186521" rIns="0" bIns="186521"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nSpc>
                <a:spcPct val="90000"/>
              </a:lnSpc>
            </a:pPr>
            <a:r>
              <a:rPr lang="en-US" sz="1000" dirty="0"/>
              <a:t>Azure </a:t>
            </a:r>
            <a:r>
              <a:rPr lang="en-US" sz="1000" dirty="0">
                <a:solidFill>
                  <a:srgbClr val="0078D7"/>
                </a:solidFill>
              </a:rPr>
              <a:t>Security Engineer</a:t>
            </a:r>
            <a:r>
              <a:rPr lang="en-US" sz="1000" dirty="0"/>
              <a:t> Associate</a:t>
            </a:r>
          </a:p>
        </p:txBody>
      </p:sp>
      <p:pic>
        <p:nvPicPr>
          <p:cNvPr id="60" name="Picture 3">
            <a:extLst>
              <a:ext uri="{FF2B5EF4-FFF2-40B4-BE49-F238E27FC236}">
                <a16:creationId xmlns:a16="http://schemas.microsoft.com/office/drawing/2014/main" id="{2D0EA829-E745-427B-90D8-98AB0E841F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2576" y="3398045"/>
            <a:ext cx="456465" cy="429960"/>
          </a:xfrm>
          <a:prstGeom prst="rect">
            <a:avLst/>
          </a:prstGeom>
        </p:spPr>
      </p:pic>
      <p:sp>
        <p:nvSpPr>
          <p:cNvPr id="61" name="Title 1">
            <a:extLst>
              <a:ext uri="{FF2B5EF4-FFF2-40B4-BE49-F238E27FC236}">
                <a16:creationId xmlns:a16="http://schemas.microsoft.com/office/drawing/2014/main" id="{069F403D-9DC2-4F88-B8DF-7A474AD97F3D}"/>
              </a:ext>
            </a:extLst>
          </p:cNvPr>
          <p:cNvSpPr txBox="1">
            <a:spLocks/>
          </p:cNvSpPr>
          <p:nvPr/>
        </p:nvSpPr>
        <p:spPr>
          <a:xfrm>
            <a:off x="4471294" y="5218163"/>
            <a:ext cx="2892751" cy="515184"/>
          </a:xfrm>
          <a:prstGeom prst="rect">
            <a:avLst/>
          </a:prstGeom>
          <a:solidFill>
            <a:schemeClr val="bg1"/>
          </a:solidFill>
          <a:effectLst>
            <a:outerShdw blurRad="190500" dist="63500" dir="2700000" sx="101000" sy="101000" algn="ctr" rotWithShape="0">
              <a:prstClr val="black">
                <a:alpha val="30000"/>
              </a:prstClr>
            </a:outerShdw>
          </a:effectLst>
        </p:spPr>
        <p:txBody>
          <a:bodyPr vert="horz" wrap="square" lIns="559562" tIns="186521" rIns="0" bIns="186521"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nSpc>
                <a:spcPct val="90000"/>
              </a:lnSpc>
            </a:pPr>
            <a:r>
              <a:rPr lang="en-US" sz="1000" dirty="0"/>
              <a:t>Azure </a:t>
            </a:r>
            <a:r>
              <a:rPr lang="en-US" sz="1000" dirty="0">
                <a:solidFill>
                  <a:srgbClr val="0078D7"/>
                </a:solidFill>
              </a:rPr>
              <a:t>Data Engineer</a:t>
            </a:r>
            <a:r>
              <a:rPr lang="en-US" sz="1000" dirty="0"/>
              <a:t> Associate</a:t>
            </a:r>
          </a:p>
        </p:txBody>
      </p:sp>
      <p:pic>
        <p:nvPicPr>
          <p:cNvPr id="62" name="Picture 3">
            <a:extLst>
              <a:ext uri="{FF2B5EF4-FFF2-40B4-BE49-F238E27FC236}">
                <a16:creationId xmlns:a16="http://schemas.microsoft.com/office/drawing/2014/main" id="{F264E4F3-3563-4CDC-B1B3-F5C05A24362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792" y="5051065"/>
            <a:ext cx="456465" cy="429960"/>
          </a:xfrm>
          <a:prstGeom prst="rect">
            <a:avLst/>
          </a:prstGeom>
        </p:spPr>
      </p:pic>
      <p:sp>
        <p:nvSpPr>
          <p:cNvPr id="63" name="Title 1">
            <a:extLst>
              <a:ext uri="{FF2B5EF4-FFF2-40B4-BE49-F238E27FC236}">
                <a16:creationId xmlns:a16="http://schemas.microsoft.com/office/drawing/2014/main" id="{00C69606-75C7-43AC-832D-14EE7B142E88}"/>
              </a:ext>
            </a:extLst>
          </p:cNvPr>
          <p:cNvSpPr txBox="1">
            <a:spLocks/>
          </p:cNvSpPr>
          <p:nvPr/>
        </p:nvSpPr>
        <p:spPr>
          <a:xfrm>
            <a:off x="4471294" y="2753526"/>
            <a:ext cx="2892751" cy="515184"/>
          </a:xfrm>
          <a:prstGeom prst="rect">
            <a:avLst/>
          </a:prstGeom>
          <a:solidFill>
            <a:schemeClr val="bg1"/>
          </a:solidFill>
          <a:effectLst>
            <a:outerShdw blurRad="190500" dist="63500" dir="2700000" sx="101000" sy="101000" algn="ctr" rotWithShape="0">
              <a:prstClr val="black">
                <a:alpha val="30000"/>
              </a:prstClr>
            </a:outerShdw>
          </a:effectLst>
        </p:spPr>
        <p:txBody>
          <a:bodyPr vert="horz" wrap="square" lIns="559562" tIns="186521" rIns="0" bIns="186521"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nSpc>
                <a:spcPct val="90000"/>
              </a:lnSpc>
            </a:pPr>
            <a:r>
              <a:rPr lang="en-US" sz="1000" dirty="0"/>
              <a:t>Azure </a:t>
            </a:r>
            <a:r>
              <a:rPr lang="en-US" sz="1000" dirty="0">
                <a:solidFill>
                  <a:srgbClr val="0078D7"/>
                </a:solidFill>
              </a:rPr>
              <a:t>Developer</a:t>
            </a:r>
            <a:r>
              <a:rPr lang="en-US" sz="1000" dirty="0"/>
              <a:t> Associate</a:t>
            </a:r>
          </a:p>
        </p:txBody>
      </p:sp>
      <p:pic>
        <p:nvPicPr>
          <p:cNvPr id="64" name="Picture 3">
            <a:extLst>
              <a:ext uri="{FF2B5EF4-FFF2-40B4-BE49-F238E27FC236}">
                <a16:creationId xmlns:a16="http://schemas.microsoft.com/office/drawing/2014/main" id="{0C8D57D4-6DF5-4395-BE8C-B61433F8CD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0792" y="2582862"/>
            <a:ext cx="456465" cy="429960"/>
          </a:xfrm>
          <a:prstGeom prst="rect">
            <a:avLst/>
          </a:prstGeom>
        </p:spPr>
      </p:pic>
      <p:sp>
        <p:nvSpPr>
          <p:cNvPr id="65" name="Title 1">
            <a:extLst>
              <a:ext uri="{FF2B5EF4-FFF2-40B4-BE49-F238E27FC236}">
                <a16:creationId xmlns:a16="http://schemas.microsoft.com/office/drawing/2014/main" id="{E05CA19C-79D6-48E7-836D-36460B22FCA5}"/>
              </a:ext>
            </a:extLst>
          </p:cNvPr>
          <p:cNvSpPr txBox="1">
            <a:spLocks/>
          </p:cNvSpPr>
          <p:nvPr/>
        </p:nvSpPr>
        <p:spPr>
          <a:xfrm>
            <a:off x="8530037" y="4048926"/>
            <a:ext cx="2892751" cy="515184"/>
          </a:xfrm>
          <a:prstGeom prst="rect">
            <a:avLst/>
          </a:prstGeom>
          <a:solidFill>
            <a:schemeClr val="bg1"/>
          </a:solidFill>
          <a:effectLst>
            <a:outerShdw blurRad="190500" dist="63500" dir="2700000" sx="101000" sy="101000" algn="ctr" rotWithShape="0">
              <a:prstClr val="black">
                <a:alpha val="30000"/>
              </a:prstClr>
            </a:outerShdw>
          </a:effectLst>
        </p:spPr>
        <p:txBody>
          <a:bodyPr vert="horz" wrap="square" lIns="559562" tIns="186521" rIns="0" bIns="186521"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nSpc>
                <a:spcPct val="90000"/>
              </a:lnSpc>
            </a:pPr>
            <a:r>
              <a:rPr lang="en-US" sz="1000" dirty="0"/>
              <a:t>Azure </a:t>
            </a:r>
            <a:r>
              <a:rPr lang="en-US" sz="1000" dirty="0">
                <a:solidFill>
                  <a:srgbClr val="0078D7"/>
                </a:solidFill>
              </a:rPr>
              <a:t>Solutions Architect</a:t>
            </a:r>
            <a:r>
              <a:rPr lang="en-US" sz="1000" dirty="0"/>
              <a:t> Expert</a:t>
            </a:r>
          </a:p>
        </p:txBody>
      </p:sp>
      <p:pic>
        <p:nvPicPr>
          <p:cNvPr id="66" name="Picture 3">
            <a:extLst>
              <a:ext uri="{FF2B5EF4-FFF2-40B4-BE49-F238E27FC236}">
                <a16:creationId xmlns:a16="http://schemas.microsoft.com/office/drawing/2014/main" id="{148B60D3-4BEC-44D0-904E-9DDB29EB8B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535" y="3878262"/>
            <a:ext cx="456465" cy="429960"/>
          </a:xfrm>
          <a:prstGeom prst="rect">
            <a:avLst/>
          </a:prstGeom>
        </p:spPr>
      </p:pic>
      <p:sp>
        <p:nvSpPr>
          <p:cNvPr id="67" name="Title 1">
            <a:extLst>
              <a:ext uri="{FF2B5EF4-FFF2-40B4-BE49-F238E27FC236}">
                <a16:creationId xmlns:a16="http://schemas.microsoft.com/office/drawing/2014/main" id="{03CFB676-6E48-4CF8-9A36-02708CAD7E92}"/>
              </a:ext>
            </a:extLst>
          </p:cNvPr>
          <p:cNvSpPr txBox="1">
            <a:spLocks/>
          </p:cNvSpPr>
          <p:nvPr/>
        </p:nvSpPr>
        <p:spPr>
          <a:xfrm>
            <a:off x="8530037" y="2519923"/>
            <a:ext cx="2892751" cy="515184"/>
          </a:xfrm>
          <a:prstGeom prst="rect">
            <a:avLst/>
          </a:prstGeom>
          <a:solidFill>
            <a:schemeClr val="bg1"/>
          </a:solidFill>
          <a:effectLst>
            <a:outerShdw blurRad="190500" dist="63500" dir="2700000" sx="101000" sy="101000" algn="ctr" rotWithShape="0">
              <a:prstClr val="black">
                <a:alpha val="30000"/>
              </a:prstClr>
            </a:outerShdw>
          </a:effectLst>
        </p:spPr>
        <p:txBody>
          <a:bodyPr vert="horz" wrap="square" lIns="559562" tIns="186521" rIns="0" bIns="186521" rtlCol="0" anchor="ctr" anchorCtr="0">
            <a:spAutoFit/>
          </a:bodyPr>
          <a:lstStyle>
            <a:lvl1pPr algn="l" defTabSz="932742" rtl="0" eaLnBrk="1" latinLnBrk="0" hangingPunct="1">
              <a:lnSpc>
                <a:spcPct val="100000"/>
              </a:lnSpc>
              <a:spcBef>
                <a:spcPct val="0"/>
              </a:spcBef>
              <a:buNone/>
              <a:defRPr lang="en-US" sz="2400" b="1" kern="1200" cap="none" spc="0" baseline="0">
                <a:ln w="3175">
                  <a:noFill/>
                </a:ln>
                <a:gradFill>
                  <a:gsLst>
                    <a:gs pos="1250">
                      <a:schemeClr val="tx1"/>
                    </a:gs>
                    <a:gs pos="100000">
                      <a:schemeClr val="tx1"/>
                    </a:gs>
                  </a:gsLst>
                  <a:lin ang="5400000" scaled="0"/>
                </a:gradFill>
                <a:effectLst/>
                <a:latin typeface="+mj-lt"/>
                <a:ea typeface="+mn-ea"/>
                <a:cs typeface="Segoe UI" panose="020B0502040204020203" pitchFamily="34" charset="0"/>
              </a:defRPr>
            </a:lvl1pPr>
          </a:lstStyle>
          <a:p>
            <a:pPr>
              <a:lnSpc>
                <a:spcPct val="90000"/>
              </a:lnSpc>
            </a:pPr>
            <a:r>
              <a:rPr lang="en-US" sz="1000" dirty="0"/>
              <a:t>Azure </a:t>
            </a:r>
            <a:r>
              <a:rPr lang="en-US" sz="1000" dirty="0">
                <a:solidFill>
                  <a:srgbClr val="0078D7"/>
                </a:solidFill>
              </a:rPr>
              <a:t>DevOps Engineer</a:t>
            </a:r>
            <a:r>
              <a:rPr lang="en-US" sz="1000" dirty="0"/>
              <a:t> Expert</a:t>
            </a:r>
          </a:p>
        </p:txBody>
      </p:sp>
      <p:pic>
        <p:nvPicPr>
          <p:cNvPr id="68" name="Picture 3">
            <a:extLst>
              <a:ext uri="{FF2B5EF4-FFF2-40B4-BE49-F238E27FC236}">
                <a16:creationId xmlns:a16="http://schemas.microsoft.com/office/drawing/2014/main" id="{4168BCDF-6AE4-48F2-B12D-C152A5FFCF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89535" y="2349259"/>
            <a:ext cx="456465" cy="429960"/>
          </a:xfrm>
          <a:prstGeom prst="rect">
            <a:avLst/>
          </a:prstGeom>
        </p:spPr>
      </p:pic>
      <p:sp>
        <p:nvSpPr>
          <p:cNvPr id="70" name="Title 1">
            <a:extLst>
              <a:ext uri="{FF2B5EF4-FFF2-40B4-BE49-F238E27FC236}">
                <a16:creationId xmlns:a16="http://schemas.microsoft.com/office/drawing/2014/main" id="{438C6A6A-B2B3-4C3F-9A85-CA3E144674E6}"/>
              </a:ext>
            </a:extLst>
          </p:cNvPr>
          <p:cNvSpPr>
            <a:spLocks noGrp="1"/>
          </p:cNvSpPr>
          <p:nvPr>
            <p:ph type="title"/>
          </p:nvPr>
        </p:nvSpPr>
        <p:spPr/>
        <p:txBody>
          <a:bodyPr/>
          <a:lstStyle/>
          <a:p>
            <a:r>
              <a:rPr lang="en-US" sz="3200" dirty="0"/>
              <a:t>Azure Role-based Certifications</a:t>
            </a:r>
          </a:p>
        </p:txBody>
      </p:sp>
      <p:sp>
        <p:nvSpPr>
          <p:cNvPr id="9" name="TextBox 8">
            <a:extLst>
              <a:ext uri="{FF2B5EF4-FFF2-40B4-BE49-F238E27FC236}">
                <a16:creationId xmlns:a16="http://schemas.microsoft.com/office/drawing/2014/main" id="{C3E323AB-30EA-4970-AF7E-2F9EB353BD58}"/>
              </a:ext>
            </a:extLst>
          </p:cNvPr>
          <p:cNvSpPr txBox="1"/>
          <p:nvPr/>
        </p:nvSpPr>
        <p:spPr>
          <a:xfrm>
            <a:off x="970205" y="4044859"/>
            <a:ext cx="1177245" cy="447815"/>
          </a:xfrm>
          <a:prstGeom prst="rect">
            <a:avLst/>
          </a:prstGeom>
          <a:noFill/>
        </p:spPr>
        <p:txBody>
          <a:bodyPr wrap="none" lIns="182880" tIns="146304" rIns="182880" bIns="146304" rtlCol="0">
            <a:spAutoFit/>
          </a:bodyPr>
          <a:lstStyle/>
          <a:p>
            <a:pPr>
              <a:lnSpc>
                <a:spcPct val="90000"/>
              </a:lnSpc>
              <a:spcAft>
                <a:spcPts val="600"/>
              </a:spcAft>
            </a:pPr>
            <a:r>
              <a:rPr lang="en-US" sz="1050" dirty="0">
                <a:solidFill>
                  <a:schemeClr val="accent6">
                    <a:lumMod val="75000"/>
                  </a:schemeClr>
                </a:solidFill>
              </a:rPr>
              <a:t>Exam AZ-900</a:t>
            </a:r>
          </a:p>
        </p:txBody>
      </p:sp>
      <p:sp>
        <p:nvSpPr>
          <p:cNvPr id="81" name="TextBox 80">
            <a:extLst>
              <a:ext uri="{FF2B5EF4-FFF2-40B4-BE49-F238E27FC236}">
                <a16:creationId xmlns:a16="http://schemas.microsoft.com/office/drawing/2014/main" id="{10E1F2AF-6928-44B5-9755-77B8EB0E8FE2}"/>
              </a:ext>
            </a:extLst>
          </p:cNvPr>
          <p:cNvSpPr txBox="1"/>
          <p:nvPr/>
        </p:nvSpPr>
        <p:spPr>
          <a:xfrm>
            <a:off x="8911590" y="4249205"/>
            <a:ext cx="1768754" cy="440890"/>
          </a:xfrm>
          <a:prstGeom prst="rect">
            <a:avLst/>
          </a:prstGeom>
          <a:noFill/>
        </p:spPr>
        <p:txBody>
          <a:bodyPr wrap="none" lIns="182880" tIns="146304" rIns="182880" bIns="146304" rtlCol="0">
            <a:spAutoFit/>
          </a:bodyPr>
          <a:lstStyle/>
          <a:p>
            <a:pPr>
              <a:lnSpc>
                <a:spcPct val="90000"/>
              </a:lnSpc>
              <a:spcAft>
                <a:spcPts val="600"/>
              </a:spcAft>
            </a:pPr>
            <a:r>
              <a:rPr lang="en-US" sz="1050" dirty="0">
                <a:solidFill>
                  <a:schemeClr val="accent6">
                    <a:lumMod val="75000"/>
                  </a:schemeClr>
                </a:solidFill>
              </a:rPr>
              <a:t>Exams AZ-300 + AZ-301</a:t>
            </a:r>
          </a:p>
        </p:txBody>
      </p:sp>
      <p:sp>
        <p:nvSpPr>
          <p:cNvPr id="85" name="TextBox 84">
            <a:extLst>
              <a:ext uri="{FF2B5EF4-FFF2-40B4-BE49-F238E27FC236}">
                <a16:creationId xmlns:a16="http://schemas.microsoft.com/office/drawing/2014/main" id="{46BE410E-7EF9-4CDB-B8BE-B4BA1E1A595D}"/>
              </a:ext>
            </a:extLst>
          </p:cNvPr>
          <p:cNvSpPr txBox="1"/>
          <p:nvPr/>
        </p:nvSpPr>
        <p:spPr>
          <a:xfrm>
            <a:off x="4850312" y="3762050"/>
            <a:ext cx="1141979" cy="440890"/>
          </a:xfrm>
          <a:prstGeom prst="rect">
            <a:avLst/>
          </a:prstGeom>
          <a:noFill/>
        </p:spPr>
        <p:txBody>
          <a:bodyPr wrap="none" lIns="182880" tIns="146304" rIns="182880" bIns="146304" rtlCol="0">
            <a:spAutoFit/>
          </a:bodyPr>
          <a:lstStyle/>
          <a:p>
            <a:pPr>
              <a:lnSpc>
                <a:spcPct val="90000"/>
              </a:lnSpc>
              <a:spcAft>
                <a:spcPts val="600"/>
              </a:spcAft>
            </a:pPr>
            <a:r>
              <a:rPr lang="en-US" sz="1050" dirty="0">
                <a:solidFill>
                  <a:schemeClr val="accent6">
                    <a:lumMod val="75000"/>
                  </a:schemeClr>
                </a:solidFill>
              </a:rPr>
              <a:t>Exam AZ-500</a:t>
            </a:r>
          </a:p>
        </p:txBody>
      </p:sp>
      <p:sp>
        <p:nvSpPr>
          <p:cNvPr id="87" name="TextBox 86">
            <a:extLst>
              <a:ext uri="{FF2B5EF4-FFF2-40B4-BE49-F238E27FC236}">
                <a16:creationId xmlns:a16="http://schemas.microsoft.com/office/drawing/2014/main" id="{31822FA8-47F2-4EED-B7D5-A311A53C8C8B}"/>
              </a:ext>
            </a:extLst>
          </p:cNvPr>
          <p:cNvSpPr txBox="1"/>
          <p:nvPr/>
        </p:nvSpPr>
        <p:spPr>
          <a:xfrm>
            <a:off x="4850312" y="2064741"/>
            <a:ext cx="1122743" cy="440890"/>
          </a:xfrm>
          <a:prstGeom prst="rect">
            <a:avLst/>
          </a:prstGeom>
          <a:noFill/>
        </p:spPr>
        <p:txBody>
          <a:bodyPr wrap="none" lIns="182880" tIns="146304" rIns="182880" bIns="146304" rtlCol="0">
            <a:spAutoFit/>
          </a:bodyPr>
          <a:lstStyle/>
          <a:p>
            <a:pPr>
              <a:lnSpc>
                <a:spcPct val="90000"/>
              </a:lnSpc>
              <a:spcAft>
                <a:spcPts val="600"/>
              </a:spcAft>
            </a:pPr>
            <a:r>
              <a:rPr lang="en-US" sz="1050" dirty="0">
                <a:solidFill>
                  <a:schemeClr val="accent6">
                    <a:lumMod val="75000"/>
                  </a:schemeClr>
                </a:solidFill>
              </a:rPr>
              <a:t>Exam AZ-103</a:t>
            </a:r>
          </a:p>
        </p:txBody>
      </p:sp>
      <p:sp>
        <p:nvSpPr>
          <p:cNvPr id="88" name="TextBox 87">
            <a:extLst>
              <a:ext uri="{FF2B5EF4-FFF2-40B4-BE49-F238E27FC236}">
                <a16:creationId xmlns:a16="http://schemas.microsoft.com/office/drawing/2014/main" id="{0CAAB201-0DD7-4559-8AA7-99AD58B81FB1}"/>
              </a:ext>
            </a:extLst>
          </p:cNvPr>
          <p:cNvSpPr txBox="1"/>
          <p:nvPr/>
        </p:nvSpPr>
        <p:spPr>
          <a:xfrm>
            <a:off x="4850311" y="5418572"/>
            <a:ext cx="1146789" cy="440890"/>
          </a:xfrm>
          <a:prstGeom prst="rect">
            <a:avLst/>
          </a:prstGeom>
          <a:noFill/>
        </p:spPr>
        <p:txBody>
          <a:bodyPr wrap="none" lIns="182880" tIns="146304" rIns="182880" bIns="146304" rtlCol="0">
            <a:spAutoFit/>
          </a:bodyPr>
          <a:lstStyle/>
          <a:p>
            <a:pPr>
              <a:lnSpc>
                <a:spcPct val="90000"/>
              </a:lnSpc>
              <a:spcAft>
                <a:spcPts val="600"/>
              </a:spcAft>
            </a:pPr>
            <a:r>
              <a:rPr lang="en-US" sz="1050" dirty="0">
                <a:solidFill>
                  <a:schemeClr val="accent6">
                    <a:lumMod val="75000"/>
                  </a:schemeClr>
                </a:solidFill>
              </a:rPr>
              <a:t>Exam DP-200</a:t>
            </a:r>
          </a:p>
        </p:txBody>
      </p:sp>
      <p:sp>
        <p:nvSpPr>
          <p:cNvPr id="89" name="TextBox 88">
            <a:extLst>
              <a:ext uri="{FF2B5EF4-FFF2-40B4-BE49-F238E27FC236}">
                <a16:creationId xmlns:a16="http://schemas.microsoft.com/office/drawing/2014/main" id="{998FF4CC-61E6-4C67-9AC8-5817153776B1}"/>
              </a:ext>
            </a:extLst>
          </p:cNvPr>
          <p:cNvSpPr txBox="1"/>
          <p:nvPr/>
        </p:nvSpPr>
        <p:spPr>
          <a:xfrm>
            <a:off x="4850311" y="2946790"/>
            <a:ext cx="1141979" cy="440890"/>
          </a:xfrm>
          <a:prstGeom prst="rect">
            <a:avLst/>
          </a:prstGeom>
          <a:noFill/>
        </p:spPr>
        <p:txBody>
          <a:bodyPr wrap="none" lIns="182880" tIns="146304" rIns="182880" bIns="146304" rtlCol="0">
            <a:spAutoFit/>
          </a:bodyPr>
          <a:lstStyle/>
          <a:p>
            <a:pPr>
              <a:lnSpc>
                <a:spcPct val="90000"/>
              </a:lnSpc>
              <a:spcAft>
                <a:spcPts val="600"/>
              </a:spcAft>
            </a:pPr>
            <a:r>
              <a:rPr lang="en-US" sz="1050" dirty="0">
                <a:solidFill>
                  <a:schemeClr val="accent6">
                    <a:lumMod val="75000"/>
                  </a:schemeClr>
                </a:solidFill>
              </a:rPr>
              <a:t>Exam AZ-203</a:t>
            </a:r>
          </a:p>
        </p:txBody>
      </p:sp>
      <p:sp>
        <p:nvSpPr>
          <p:cNvPr id="91" name="TextBox 90">
            <a:extLst>
              <a:ext uri="{FF2B5EF4-FFF2-40B4-BE49-F238E27FC236}">
                <a16:creationId xmlns:a16="http://schemas.microsoft.com/office/drawing/2014/main" id="{118E7AB6-50C2-419E-AA38-9243C4316C25}"/>
              </a:ext>
            </a:extLst>
          </p:cNvPr>
          <p:cNvSpPr txBox="1"/>
          <p:nvPr/>
        </p:nvSpPr>
        <p:spPr>
          <a:xfrm>
            <a:off x="8911590" y="2711894"/>
            <a:ext cx="1199687" cy="440890"/>
          </a:xfrm>
          <a:prstGeom prst="rect">
            <a:avLst/>
          </a:prstGeom>
          <a:noFill/>
        </p:spPr>
        <p:txBody>
          <a:bodyPr wrap="none" lIns="182880" tIns="146304" rIns="182880" bIns="146304" rtlCol="0">
            <a:spAutoFit/>
          </a:bodyPr>
          <a:lstStyle/>
          <a:p>
            <a:pPr>
              <a:lnSpc>
                <a:spcPct val="90000"/>
              </a:lnSpc>
              <a:spcAft>
                <a:spcPts val="600"/>
              </a:spcAft>
            </a:pPr>
            <a:r>
              <a:rPr lang="en-US" sz="1050" dirty="0">
                <a:solidFill>
                  <a:schemeClr val="accent6">
                    <a:lumMod val="75000"/>
                  </a:schemeClr>
                </a:solidFill>
              </a:rPr>
              <a:t>Exams AZ-400</a:t>
            </a:r>
          </a:p>
        </p:txBody>
      </p:sp>
      <p:sp>
        <p:nvSpPr>
          <p:cNvPr id="92" name="TextBox 91">
            <a:extLst>
              <a:ext uri="{FF2B5EF4-FFF2-40B4-BE49-F238E27FC236}">
                <a16:creationId xmlns:a16="http://schemas.microsoft.com/office/drawing/2014/main" id="{24FDA5CC-BAD7-4FD2-BAA8-14DD46FE743B}"/>
              </a:ext>
            </a:extLst>
          </p:cNvPr>
          <p:cNvSpPr txBox="1"/>
          <p:nvPr/>
        </p:nvSpPr>
        <p:spPr>
          <a:xfrm>
            <a:off x="4848573" y="4580372"/>
            <a:ext cx="1079463" cy="440890"/>
          </a:xfrm>
          <a:prstGeom prst="rect">
            <a:avLst/>
          </a:prstGeom>
          <a:noFill/>
        </p:spPr>
        <p:txBody>
          <a:bodyPr wrap="none" lIns="182880" tIns="146304" rIns="182880" bIns="146304" rtlCol="0">
            <a:spAutoFit/>
          </a:bodyPr>
          <a:lstStyle/>
          <a:p>
            <a:pPr>
              <a:lnSpc>
                <a:spcPct val="90000"/>
              </a:lnSpc>
              <a:spcAft>
                <a:spcPts val="600"/>
              </a:spcAft>
            </a:pPr>
            <a:r>
              <a:rPr lang="en-US" sz="1050" dirty="0">
                <a:solidFill>
                  <a:schemeClr val="accent6">
                    <a:lumMod val="75000"/>
                  </a:schemeClr>
                </a:solidFill>
              </a:rPr>
              <a:t>Exam AI-100</a:t>
            </a:r>
          </a:p>
        </p:txBody>
      </p:sp>
      <p:sp>
        <p:nvSpPr>
          <p:cNvPr id="32" name="TextBox 31">
            <a:extLst>
              <a:ext uri="{FF2B5EF4-FFF2-40B4-BE49-F238E27FC236}">
                <a16:creationId xmlns:a16="http://schemas.microsoft.com/office/drawing/2014/main" id="{3315667F-4846-426E-BB53-9EF5A92EE7AA}"/>
              </a:ext>
            </a:extLst>
          </p:cNvPr>
          <p:cNvSpPr txBox="1"/>
          <p:nvPr/>
        </p:nvSpPr>
        <p:spPr>
          <a:xfrm>
            <a:off x="4964833" y="6006822"/>
            <a:ext cx="2284343" cy="517065"/>
          </a:xfrm>
          <a:prstGeom prst="rect">
            <a:avLst/>
          </a:prstGeom>
          <a:noFill/>
        </p:spPr>
        <p:txBody>
          <a:bodyPr wrap="none" lIns="182880" tIns="146304" rIns="182880" bIns="146304" rtlCol="0">
            <a:spAutoFit/>
          </a:bodyPr>
          <a:lstStyle/>
          <a:p>
            <a:pPr>
              <a:lnSpc>
                <a:spcPct val="90000"/>
              </a:lnSpc>
              <a:spcAft>
                <a:spcPts val="600"/>
              </a:spcAft>
            </a:pPr>
            <a:r>
              <a:rPr lang="en-US" sz="1600" dirty="0">
                <a:solidFill>
                  <a:schemeClr val="tx1">
                    <a:lumMod val="60000"/>
                    <a:lumOff val="40000"/>
                  </a:schemeClr>
                </a:solidFill>
              </a:rPr>
              <a:t>More roles to come ...</a:t>
            </a:r>
          </a:p>
        </p:txBody>
      </p:sp>
    </p:spTree>
    <p:extLst>
      <p:ext uri="{BB962C8B-B14F-4D97-AF65-F5344CB8AC3E}">
        <p14:creationId xmlns:p14="http://schemas.microsoft.com/office/powerpoint/2010/main" val="2080107931"/>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4" name="Table 3">
            <a:extLst>
              <a:ext uri="{FF2B5EF4-FFF2-40B4-BE49-F238E27FC236}">
                <a16:creationId xmlns:a16="http://schemas.microsoft.com/office/drawing/2014/main" id="{6B3CBC4B-6977-4442-95F5-F0528C34F890}"/>
              </a:ext>
            </a:extLst>
          </p:cNvPr>
          <p:cNvGraphicFramePr>
            <a:graphicFrameLocks noGrp="1"/>
          </p:cNvGraphicFramePr>
          <p:nvPr>
            <p:extLst>
              <p:ext uri="{D42A27DB-BD31-4B8C-83A1-F6EECF244321}">
                <p14:modId xmlns:p14="http://schemas.microsoft.com/office/powerpoint/2010/main" val="2017265774"/>
              </p:ext>
            </p:extLst>
          </p:nvPr>
        </p:nvGraphicFramePr>
        <p:xfrm>
          <a:off x="914980" y="1723780"/>
          <a:ext cx="9518476" cy="1960735"/>
        </p:xfrm>
        <a:graphic>
          <a:graphicData uri="http://schemas.openxmlformats.org/drawingml/2006/table">
            <a:tbl>
              <a:tblPr firstRow="1" bandRow="1">
                <a:tableStyleId>{5C22544A-7EE6-4342-B048-85BDC9FD1C3A}</a:tableStyleId>
              </a:tblPr>
              <a:tblGrid>
                <a:gridCol w="7733761">
                  <a:extLst>
                    <a:ext uri="{9D8B030D-6E8A-4147-A177-3AD203B41FA5}">
                      <a16:colId xmlns:a16="http://schemas.microsoft.com/office/drawing/2014/main" val="3164179288"/>
                    </a:ext>
                  </a:extLst>
                </a:gridCol>
                <a:gridCol w="1784715">
                  <a:extLst>
                    <a:ext uri="{9D8B030D-6E8A-4147-A177-3AD203B41FA5}">
                      <a16:colId xmlns:a16="http://schemas.microsoft.com/office/drawing/2014/main" val="3081981001"/>
                    </a:ext>
                  </a:extLst>
                </a:gridCol>
              </a:tblGrid>
              <a:tr h="392147">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Study areas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9945" marR="69945"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Weights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9945" marR="69945" marT="0" marB="0"/>
                </a:tc>
                <a:extLst>
                  <a:ext uri="{0D108BD9-81ED-4DB2-BD59-A6C34878D82A}">
                    <a16:rowId xmlns:a16="http://schemas.microsoft.com/office/drawing/2014/main" val="3270724735"/>
                  </a:ext>
                </a:extLst>
              </a:tr>
              <a:tr h="392147">
                <a:tc>
                  <a:txBody>
                    <a:bodyPr/>
                    <a:lstStyle/>
                    <a:p>
                      <a:pPr marL="0" marR="0" algn="just">
                        <a:lnSpc>
                          <a:spcPct val="115000"/>
                        </a:lnSpc>
                        <a:spcBef>
                          <a:spcPts val="0"/>
                        </a:spcBef>
                        <a:spcAft>
                          <a:spcPts val="0"/>
                        </a:spcAft>
                      </a:pPr>
                      <a:r>
                        <a:rPr lang="en-US" sz="2400" b="0" u="sng" dirty="0">
                          <a:effectLst/>
                          <a:latin typeface="Segoe UI Semilight" panose="020B0402040204020203" pitchFamily="34" charset="0"/>
                          <a:cs typeface="Segoe UI Semilight" panose="020B0402040204020203" pitchFamily="34" charset="0"/>
                        </a:rPr>
                        <a:t>Understanding cloud concepts</a:t>
                      </a:r>
                      <a:endParaRPr lang="en-US" sz="2400" b="0" u="sng"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9945" marR="69945"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15-20%</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9945" marR="69945" marT="0" marB="0"/>
                </a:tc>
                <a:extLst>
                  <a:ext uri="{0D108BD9-81ED-4DB2-BD59-A6C34878D82A}">
                    <a16:rowId xmlns:a16="http://schemas.microsoft.com/office/drawing/2014/main" val="2485770943"/>
                  </a:ext>
                </a:extLst>
              </a:tr>
              <a:tr h="392147">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Understanding core Azure services</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9945" marR="69945"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30-35%</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9945" marR="69945" marT="0" marB="0"/>
                </a:tc>
                <a:extLst>
                  <a:ext uri="{0D108BD9-81ED-4DB2-BD59-A6C34878D82A}">
                    <a16:rowId xmlns:a16="http://schemas.microsoft.com/office/drawing/2014/main" val="2081171256"/>
                  </a:ext>
                </a:extLst>
              </a:tr>
              <a:tr h="392147">
                <a:tc>
                  <a:txBody>
                    <a:bodyPr/>
                    <a:lstStyle/>
                    <a:p>
                      <a:pPr marL="0" marR="0" algn="just" defTabSz="932742" rtl="0" eaLnBrk="1" latinLnBrk="0" hangingPunct="1">
                        <a:lnSpc>
                          <a:spcPct val="115000"/>
                        </a:lnSpc>
                        <a:spcBef>
                          <a:spcPts val="0"/>
                        </a:spcBef>
                        <a:spcAft>
                          <a:spcPts val="0"/>
                        </a:spcAft>
                      </a:pPr>
                      <a:r>
                        <a:rPr lang="en-IE" sz="2400" b="0" kern="1200" dirty="0">
                          <a:solidFill>
                            <a:schemeClr val="dk1"/>
                          </a:solidFill>
                          <a:effectLst/>
                          <a:latin typeface="Segoe UI Semilight" panose="020B0402040204020203" pitchFamily="34" charset="0"/>
                          <a:ea typeface="+mn-ea"/>
                          <a:cs typeface="Segoe UI Semilight" panose="020B0402040204020203" pitchFamily="34" charset="0"/>
                        </a:rPr>
                        <a:t>Understand security, privacy, compliance, and trust </a:t>
                      </a:r>
                      <a:endParaRPr lang="en-US" sz="2400" b="0" kern="1200" dirty="0">
                        <a:solidFill>
                          <a:schemeClr val="dk1"/>
                        </a:solidFill>
                        <a:effectLst/>
                        <a:latin typeface="Segoe UI Semilight" panose="020B0402040204020203" pitchFamily="34" charset="0"/>
                        <a:ea typeface="+mn-ea"/>
                        <a:cs typeface="Segoe UI Semilight" panose="020B0402040204020203" pitchFamily="34" charset="0"/>
                      </a:endParaRPr>
                    </a:p>
                  </a:txBody>
                  <a:tcPr marL="69945" marR="69945"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30-35%</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9945" marR="69945" marT="0" marB="0"/>
                </a:tc>
                <a:extLst>
                  <a:ext uri="{0D108BD9-81ED-4DB2-BD59-A6C34878D82A}">
                    <a16:rowId xmlns:a16="http://schemas.microsoft.com/office/drawing/2014/main" val="1286306879"/>
                  </a:ext>
                </a:extLst>
              </a:tr>
              <a:tr h="392147">
                <a:tc>
                  <a:txBody>
                    <a:bodyPr/>
                    <a:lstStyle/>
                    <a:p>
                      <a:pPr marL="0" marR="0" algn="just" defTabSz="932742" rtl="0" eaLnBrk="1" latinLnBrk="0" hangingPunct="1">
                        <a:lnSpc>
                          <a:spcPct val="115000"/>
                        </a:lnSpc>
                        <a:spcBef>
                          <a:spcPts val="0"/>
                        </a:spcBef>
                        <a:spcAft>
                          <a:spcPts val="0"/>
                        </a:spcAft>
                      </a:pPr>
                      <a:r>
                        <a:rPr lang="en-IE" sz="2400" b="0" kern="1200" dirty="0">
                          <a:solidFill>
                            <a:schemeClr val="dk1"/>
                          </a:solidFill>
                          <a:effectLst/>
                          <a:latin typeface="Segoe UI Semilight" panose="020B0402040204020203" pitchFamily="34" charset="0"/>
                          <a:ea typeface="+mn-ea"/>
                          <a:cs typeface="Segoe UI Semilight" panose="020B0402040204020203" pitchFamily="34" charset="0"/>
                        </a:rPr>
                        <a:t>Understand Azure pricing and support </a:t>
                      </a:r>
                      <a:endParaRPr lang="en-US" sz="2400" b="0" kern="1200" dirty="0">
                        <a:solidFill>
                          <a:schemeClr val="dk1"/>
                        </a:solidFill>
                        <a:effectLst/>
                        <a:latin typeface="Segoe UI Semilight" panose="020B0402040204020203" pitchFamily="34" charset="0"/>
                        <a:ea typeface="+mn-ea"/>
                        <a:cs typeface="Segoe UI Semilight" panose="020B0402040204020203" pitchFamily="34" charset="0"/>
                      </a:endParaRPr>
                    </a:p>
                  </a:txBody>
                  <a:tcPr marL="69945" marR="69945" marT="0" marB="0"/>
                </a:tc>
                <a:tc>
                  <a:txBody>
                    <a:bodyPr/>
                    <a:lstStyle/>
                    <a:p>
                      <a:pPr marL="0" marR="0" algn="just">
                        <a:lnSpc>
                          <a:spcPct val="115000"/>
                        </a:lnSpc>
                        <a:spcBef>
                          <a:spcPts val="0"/>
                        </a:spcBef>
                        <a:spcAft>
                          <a:spcPts val="0"/>
                        </a:spcAft>
                      </a:pPr>
                      <a:r>
                        <a:rPr lang="en-US" sz="2400" b="0" dirty="0">
                          <a:effectLst/>
                          <a:latin typeface="Segoe UI Semilight" panose="020B0402040204020203" pitchFamily="34" charset="0"/>
                          <a:cs typeface="Segoe UI Semilight" panose="020B0402040204020203" pitchFamily="34" charset="0"/>
                        </a:rPr>
                        <a:t>25-30%</a:t>
                      </a:r>
                      <a:endParaRPr lang="en-US" sz="2400" b="0" dirty="0">
                        <a:effectLst/>
                        <a:latin typeface="Segoe UI Semilight" panose="020B0402040204020203" pitchFamily="34" charset="0"/>
                        <a:ea typeface="Calibri" panose="020F0502020204030204" pitchFamily="34" charset="0"/>
                        <a:cs typeface="Segoe UI Semilight" panose="020B0402040204020203" pitchFamily="34" charset="0"/>
                      </a:endParaRPr>
                    </a:p>
                  </a:txBody>
                  <a:tcPr marL="69945" marR="69945" marT="0" marB="0"/>
                </a:tc>
                <a:extLst>
                  <a:ext uri="{0D108BD9-81ED-4DB2-BD59-A6C34878D82A}">
                    <a16:rowId xmlns:a16="http://schemas.microsoft.com/office/drawing/2014/main" val="426760210"/>
                  </a:ext>
                </a:extLst>
              </a:tr>
            </a:tbl>
          </a:graphicData>
        </a:graphic>
      </p:graphicFrame>
      <p:sp>
        <p:nvSpPr>
          <p:cNvPr id="3" name="Text Placeholder 2">
            <a:extLst>
              <a:ext uri="{FF2B5EF4-FFF2-40B4-BE49-F238E27FC236}">
                <a16:creationId xmlns:a16="http://schemas.microsoft.com/office/drawing/2014/main" id="{9D908B94-7199-45B4-9E23-E1987CF9EA32}"/>
              </a:ext>
            </a:extLst>
          </p:cNvPr>
          <p:cNvSpPr>
            <a:spLocks noGrp="1"/>
          </p:cNvSpPr>
          <p:nvPr>
            <p:ph type="body" sz="quarter" idx="10"/>
          </p:nvPr>
        </p:nvSpPr>
        <p:spPr>
          <a:xfrm>
            <a:off x="600855" y="4594577"/>
            <a:ext cx="11237870" cy="1352550"/>
          </a:xfrm>
        </p:spPr>
        <p:txBody>
          <a:bodyPr/>
          <a:lstStyle/>
          <a:p>
            <a:pPr marL="466298" indent="-466298">
              <a:buFont typeface="Arial" panose="020B0604020202020204" pitchFamily="34" charset="0"/>
              <a:buChar char="•"/>
            </a:pPr>
            <a:r>
              <a:rPr lang="en-US" altLang="en-US" sz="2448" dirty="0"/>
              <a:t>Percentages indicate the relative weight of each area on the exam.</a:t>
            </a:r>
          </a:p>
          <a:p>
            <a:pPr marL="466298" indent="-466298">
              <a:buFont typeface="Arial" panose="020B0604020202020204" pitchFamily="34" charset="0"/>
              <a:buChar char="•"/>
            </a:pPr>
            <a:r>
              <a:rPr lang="en-US" altLang="en-US" sz="2448" dirty="0"/>
              <a:t>The higher the percentage, the more questions you are likely to see in that area.</a:t>
            </a:r>
          </a:p>
          <a:p>
            <a:pPr marL="466298" indent="-466298">
              <a:buFont typeface="Arial" panose="020B0604020202020204" pitchFamily="34" charset="0"/>
              <a:buChar char="•"/>
            </a:pPr>
            <a:r>
              <a:rPr lang="en-US" altLang="en-US" sz="2448" dirty="0"/>
              <a:t>Absolutely an accurate representation of what questions will show up.</a:t>
            </a:r>
          </a:p>
        </p:txBody>
      </p:sp>
      <p:sp>
        <p:nvSpPr>
          <p:cNvPr id="6" name="Title 5">
            <a:extLst>
              <a:ext uri="{FF2B5EF4-FFF2-40B4-BE49-F238E27FC236}">
                <a16:creationId xmlns:a16="http://schemas.microsoft.com/office/drawing/2014/main" id="{5F826022-6D9E-475C-8502-DBE10BC3E2C8}"/>
              </a:ext>
            </a:extLst>
          </p:cNvPr>
          <p:cNvSpPr>
            <a:spLocks noGrp="1"/>
          </p:cNvSpPr>
          <p:nvPr>
            <p:ph type="title"/>
          </p:nvPr>
        </p:nvSpPr>
        <p:spPr/>
        <p:txBody>
          <a:bodyPr/>
          <a:lstStyle/>
          <a:p>
            <a:r>
              <a:rPr lang="en-US" dirty="0"/>
              <a:t>Exam Blueprint ( AZ-900 )</a:t>
            </a:r>
          </a:p>
        </p:txBody>
      </p:sp>
    </p:spTree>
    <p:extLst>
      <p:ext uri="{BB962C8B-B14F-4D97-AF65-F5344CB8AC3E}">
        <p14:creationId xmlns:p14="http://schemas.microsoft.com/office/powerpoint/2010/main" val="2581278798"/>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4FB3FA-E0EF-4927-9147-213DC99AEF00}"/>
              </a:ext>
            </a:extLst>
          </p:cNvPr>
          <p:cNvSpPr>
            <a:spLocks noGrp="1"/>
          </p:cNvSpPr>
          <p:nvPr>
            <p:ph type="title"/>
          </p:nvPr>
        </p:nvSpPr>
        <p:spPr/>
        <p:txBody>
          <a:bodyPr/>
          <a:lstStyle/>
          <a:p>
            <a:r>
              <a:rPr lang="en-US" sz="4000" dirty="0"/>
              <a:t>Skills Measured – Understand Cloud Concepts (15-20%)</a:t>
            </a:r>
          </a:p>
        </p:txBody>
      </p:sp>
      <p:sp>
        <p:nvSpPr>
          <p:cNvPr id="4" name="Rectangle 3">
            <a:extLst>
              <a:ext uri="{FF2B5EF4-FFF2-40B4-BE49-F238E27FC236}">
                <a16:creationId xmlns:a16="http://schemas.microsoft.com/office/drawing/2014/main" id="{1D35BAA2-5487-4EDA-8ED5-B4AFDED7FA98}"/>
              </a:ext>
            </a:extLst>
          </p:cNvPr>
          <p:cNvSpPr/>
          <p:nvPr/>
        </p:nvSpPr>
        <p:spPr>
          <a:xfrm>
            <a:off x="808037" y="1363662"/>
            <a:ext cx="11277600" cy="4862870"/>
          </a:xfrm>
          <a:prstGeom prst="rect">
            <a:avLst/>
          </a:prstGeom>
        </p:spPr>
        <p:txBody>
          <a:bodyPr wrap="square">
            <a:spAutoFit/>
          </a:bodyPr>
          <a:lstStyle/>
          <a:p>
            <a:r>
              <a:rPr lang="en-US" b="1" dirty="0">
                <a:solidFill>
                  <a:srgbClr val="0070C0"/>
                </a:solidFill>
              </a:rPr>
              <a:t>Describe the benefits and considerations of using cloud services</a:t>
            </a:r>
          </a:p>
          <a:p>
            <a:pPr marL="285750" indent="-285750">
              <a:buFont typeface="Wingdings" panose="05000000000000000000" pitchFamily="2" charset="2"/>
              <a:buChar char="ü"/>
            </a:pPr>
            <a:r>
              <a:rPr lang="en-US" sz="1600" dirty="0"/>
              <a:t>understand terms such as High Availability, Scalability, Elasticity, Agility, Fault Tolerance, and Disaster Recovery</a:t>
            </a:r>
          </a:p>
          <a:p>
            <a:pPr marL="285750" indent="-285750">
              <a:buFont typeface="Wingdings" panose="05000000000000000000" pitchFamily="2" charset="2"/>
              <a:buChar char="ü"/>
            </a:pPr>
            <a:r>
              <a:rPr lang="en-US" sz="1600" dirty="0"/>
              <a:t>understand the principles of economies of scale</a:t>
            </a:r>
          </a:p>
          <a:p>
            <a:pPr marL="285750" indent="-285750">
              <a:buFont typeface="Wingdings" panose="05000000000000000000" pitchFamily="2" charset="2"/>
              <a:buChar char="ü"/>
            </a:pPr>
            <a:r>
              <a:rPr lang="en-US" sz="1600" dirty="0"/>
              <a:t>understand the differences between Capital Expenditure (</a:t>
            </a:r>
            <a:r>
              <a:rPr lang="en-US" sz="1600" dirty="0" err="1"/>
              <a:t>CapEx</a:t>
            </a:r>
            <a:r>
              <a:rPr lang="en-US" sz="1600" dirty="0"/>
              <a:t>) and Operational Expenditure (</a:t>
            </a:r>
            <a:r>
              <a:rPr lang="en-US" sz="1600" dirty="0" err="1"/>
              <a:t>OpEx</a:t>
            </a:r>
            <a:r>
              <a:rPr lang="en-US" sz="1600" dirty="0"/>
              <a:t>)</a:t>
            </a:r>
          </a:p>
          <a:p>
            <a:pPr marL="285750" indent="-285750">
              <a:buFont typeface="Wingdings" panose="05000000000000000000" pitchFamily="2" charset="2"/>
              <a:buChar char="§"/>
            </a:pPr>
            <a:r>
              <a:rPr lang="en-US" sz="1600" dirty="0"/>
              <a:t>understand the consumption-based model</a:t>
            </a:r>
            <a:br>
              <a:rPr lang="en-US" dirty="0"/>
            </a:br>
            <a:endParaRPr lang="en-US" dirty="0"/>
          </a:p>
          <a:p>
            <a:r>
              <a:rPr lang="en-US" b="1" dirty="0">
                <a:solidFill>
                  <a:srgbClr val="0070C0"/>
                </a:solidFill>
              </a:rPr>
              <a:t>Describe the differences between Infrastructure-as-a-Service (IaaS), Platform-as-a-Service (PaaS) and Software-as-a-Service (SaaS)</a:t>
            </a:r>
          </a:p>
          <a:p>
            <a:pPr marL="285750" indent="-285750">
              <a:buFont typeface="Wingdings" panose="05000000000000000000" pitchFamily="2" charset="2"/>
              <a:buChar char="ü"/>
            </a:pPr>
            <a:r>
              <a:rPr lang="en-US" sz="1600" dirty="0"/>
              <a:t>describe Infrastructure-as-a-Service (IaaS)</a:t>
            </a:r>
          </a:p>
          <a:p>
            <a:pPr marL="285750" indent="-285750">
              <a:buFont typeface="Wingdings" panose="05000000000000000000" pitchFamily="2" charset="2"/>
              <a:buChar char="ü"/>
            </a:pPr>
            <a:r>
              <a:rPr lang="en-US" sz="1600" dirty="0"/>
              <a:t>describe Platform-as-a-Service (PaaS)</a:t>
            </a:r>
          </a:p>
          <a:p>
            <a:pPr marL="285750" indent="-285750">
              <a:buFont typeface="Wingdings" panose="05000000000000000000" pitchFamily="2" charset="2"/>
              <a:buChar char="ü"/>
            </a:pPr>
            <a:r>
              <a:rPr lang="en-US" sz="1600" dirty="0"/>
              <a:t>describe Software-as-a-Service (SaaS)</a:t>
            </a:r>
          </a:p>
          <a:p>
            <a:pPr marL="285750" indent="-285750">
              <a:buFont typeface="Wingdings" panose="05000000000000000000" pitchFamily="2" charset="2"/>
              <a:buChar char="ü"/>
            </a:pPr>
            <a:r>
              <a:rPr lang="en-US" sz="1600" dirty="0"/>
              <a:t>compare and contrast the three different service types</a:t>
            </a:r>
            <a:br>
              <a:rPr lang="en-US" dirty="0"/>
            </a:br>
            <a:endParaRPr lang="en-US" dirty="0"/>
          </a:p>
          <a:p>
            <a:r>
              <a:rPr lang="en-US" b="1" dirty="0">
                <a:solidFill>
                  <a:srgbClr val="0070C0"/>
                </a:solidFill>
              </a:rPr>
              <a:t>Describe the differences between Public, Private and Hybrid cloud models</a:t>
            </a:r>
          </a:p>
          <a:p>
            <a:pPr marL="285750" indent="-285750">
              <a:buFont typeface="Wingdings" panose="05000000000000000000" pitchFamily="2" charset="2"/>
              <a:buChar char="ü"/>
            </a:pPr>
            <a:r>
              <a:rPr lang="en-US" sz="1600" dirty="0"/>
              <a:t>describe Public cloud</a:t>
            </a:r>
          </a:p>
          <a:p>
            <a:pPr marL="285750" indent="-285750">
              <a:buFont typeface="Wingdings" panose="05000000000000000000" pitchFamily="2" charset="2"/>
              <a:buChar char="ü"/>
            </a:pPr>
            <a:r>
              <a:rPr lang="en-US" sz="1600" dirty="0"/>
              <a:t>describe Private cloud</a:t>
            </a:r>
          </a:p>
          <a:p>
            <a:pPr marL="285750" indent="-285750">
              <a:buFont typeface="Wingdings" panose="05000000000000000000" pitchFamily="2" charset="2"/>
              <a:buChar char="ü"/>
            </a:pPr>
            <a:r>
              <a:rPr lang="en-US" sz="1600" dirty="0"/>
              <a:t>describe Hybrid cloud</a:t>
            </a:r>
          </a:p>
          <a:p>
            <a:pPr marL="285750" indent="-285750">
              <a:buFont typeface="Wingdings" panose="05000000000000000000" pitchFamily="2" charset="2"/>
              <a:buChar char="ü"/>
            </a:pPr>
            <a:r>
              <a:rPr lang="en-US" sz="1600" dirty="0"/>
              <a:t>compare and contrast the three different cloud models</a:t>
            </a:r>
          </a:p>
        </p:txBody>
      </p:sp>
    </p:spTree>
    <p:extLst>
      <p:ext uri="{BB962C8B-B14F-4D97-AF65-F5344CB8AC3E}">
        <p14:creationId xmlns:p14="http://schemas.microsoft.com/office/powerpoint/2010/main" val="2175967989"/>
      </p:ext>
    </p:extLst>
  </p:cSld>
  <p:clrMapOvr>
    <a:masterClrMapping/>
  </p:clrMapOvr>
  <p:transition>
    <p:fade/>
  </p:transition>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F9535F-BE97-4F53-BBAA-5BBAB68CDAF8}"/>
              </a:ext>
            </a:extLst>
          </p:cNvPr>
          <p:cNvSpPr>
            <a:spLocks noGrp="1"/>
          </p:cNvSpPr>
          <p:nvPr>
            <p:ph type="title"/>
          </p:nvPr>
        </p:nvSpPr>
        <p:spPr/>
        <p:txBody>
          <a:bodyPr/>
          <a:lstStyle/>
          <a:p>
            <a:r>
              <a:rPr lang="en-US" dirty="0"/>
              <a:t>Azure Fundamentals Learning Path - Prework</a:t>
            </a:r>
          </a:p>
        </p:txBody>
      </p:sp>
      <p:sp>
        <p:nvSpPr>
          <p:cNvPr id="5" name="Text Placeholder 4">
            <a:extLst>
              <a:ext uri="{FF2B5EF4-FFF2-40B4-BE49-F238E27FC236}">
                <a16:creationId xmlns:a16="http://schemas.microsoft.com/office/drawing/2014/main" id="{26274F1B-E020-4B4B-B2F3-DB86D92FF58E}"/>
              </a:ext>
            </a:extLst>
          </p:cNvPr>
          <p:cNvSpPr>
            <a:spLocks noGrp="1"/>
          </p:cNvSpPr>
          <p:nvPr>
            <p:ph type="body" sz="quarter" idx="10"/>
          </p:nvPr>
        </p:nvSpPr>
        <p:spPr>
          <a:xfrm>
            <a:off x="274702" y="1744662"/>
            <a:ext cx="11888787" cy="2422202"/>
          </a:xfrm>
        </p:spPr>
        <p:txBody>
          <a:bodyPr/>
          <a:lstStyle/>
          <a:p>
            <a:pPr>
              <a:spcAft>
                <a:spcPts val="1800"/>
              </a:spcAft>
            </a:pPr>
            <a:r>
              <a:rPr lang="en-US" sz="3200" dirty="0"/>
              <a:t>Cloud Concepts – Principles of Cloud Computing</a:t>
            </a:r>
          </a:p>
          <a:p>
            <a:pPr>
              <a:spcAft>
                <a:spcPts val="1800"/>
              </a:spcAft>
            </a:pPr>
            <a:r>
              <a:rPr lang="en-US" sz="3200" dirty="0"/>
              <a:t>Core Cloud Services – Introduction to Azure</a:t>
            </a:r>
            <a:br>
              <a:rPr lang="en-US" sz="3200" dirty="0"/>
            </a:br>
            <a:r>
              <a:rPr lang="en-US" sz="1800" dirty="0"/>
              <a:t> </a:t>
            </a:r>
            <a:endParaRPr lang="en-US" sz="3200" dirty="0"/>
          </a:p>
          <a:p>
            <a:endParaRPr lang="en-US" sz="3200" dirty="0"/>
          </a:p>
        </p:txBody>
      </p:sp>
    </p:spTree>
    <p:extLst>
      <p:ext uri="{BB962C8B-B14F-4D97-AF65-F5344CB8AC3E}">
        <p14:creationId xmlns:p14="http://schemas.microsoft.com/office/powerpoint/2010/main" val="3374228458"/>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EB118-D513-4101-A89F-F414F909C55B}"/>
              </a:ext>
            </a:extLst>
          </p:cNvPr>
          <p:cNvSpPr>
            <a:spLocks noGrp="1"/>
          </p:cNvSpPr>
          <p:nvPr>
            <p:ph type="title"/>
          </p:nvPr>
        </p:nvSpPr>
        <p:spPr>
          <a:xfrm>
            <a:off x="274638" y="2125662"/>
            <a:ext cx="11887200" cy="2012859"/>
          </a:xfrm>
        </p:spPr>
        <p:txBody>
          <a:bodyPr/>
          <a:lstStyle/>
          <a:p>
            <a:r>
              <a:rPr lang="en-US" dirty="0"/>
              <a:t>Cloud Concepts </a:t>
            </a:r>
            <a:br>
              <a:rPr lang="en-US" dirty="0"/>
            </a:br>
            <a:r>
              <a:rPr lang="en-US" sz="6000" dirty="0"/>
              <a:t>Principles of Cloud Computing</a:t>
            </a:r>
            <a:endParaRPr lang="en-US" dirty="0"/>
          </a:p>
        </p:txBody>
      </p:sp>
    </p:spTree>
    <p:extLst>
      <p:ext uri="{BB962C8B-B14F-4D97-AF65-F5344CB8AC3E}">
        <p14:creationId xmlns:p14="http://schemas.microsoft.com/office/powerpoint/2010/main" val="2582580867"/>
      </p:ext>
    </p:extLst>
  </p:cSld>
  <p:clrMapOvr>
    <a:masterClrMapping/>
  </p:clrMapOvr>
  <p:transition>
    <p:fade/>
  </p:transition>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80579D-0180-494B-8378-42876FF29BC9}"/>
              </a:ext>
            </a:extLst>
          </p:cNvPr>
          <p:cNvSpPr>
            <a:spLocks noGrp="1"/>
          </p:cNvSpPr>
          <p:nvPr>
            <p:ph type="title"/>
          </p:nvPr>
        </p:nvSpPr>
        <p:spPr/>
        <p:txBody>
          <a:bodyPr/>
          <a:lstStyle/>
          <a:p>
            <a:r>
              <a:rPr lang="en-US" dirty="0"/>
              <a:t>What is Cloud Computing?</a:t>
            </a:r>
          </a:p>
        </p:txBody>
      </p:sp>
      <p:sp>
        <p:nvSpPr>
          <p:cNvPr id="3" name="Text Placeholder 2">
            <a:extLst>
              <a:ext uri="{FF2B5EF4-FFF2-40B4-BE49-F238E27FC236}">
                <a16:creationId xmlns:a16="http://schemas.microsoft.com/office/drawing/2014/main" id="{C62698BC-191E-4A44-9BAB-D8D3A049369B}"/>
              </a:ext>
            </a:extLst>
          </p:cNvPr>
          <p:cNvSpPr>
            <a:spLocks noGrp="1"/>
          </p:cNvSpPr>
          <p:nvPr>
            <p:ph type="body" sz="quarter" idx="10"/>
          </p:nvPr>
        </p:nvSpPr>
        <p:spPr>
          <a:xfrm>
            <a:off x="596711" y="1880494"/>
            <a:ext cx="11237870" cy="4326669"/>
          </a:xfrm>
        </p:spPr>
        <p:txBody>
          <a:bodyPr>
            <a:normAutofit fontScale="85000" lnSpcReduction="20000"/>
          </a:bodyPr>
          <a:lstStyle/>
          <a:p>
            <a:pPr marL="0" indent="0">
              <a:buNone/>
            </a:pPr>
            <a:r>
              <a:rPr lang="en-US" b="1" dirty="0"/>
              <a:t>From NIST (National Institute of Standards &amp; Technology):</a:t>
            </a:r>
          </a:p>
          <a:p>
            <a:pPr marL="0" indent="0">
              <a:buNone/>
            </a:pPr>
            <a:endParaRPr lang="en-US" dirty="0"/>
          </a:p>
          <a:p>
            <a:pPr marL="0" indent="0">
              <a:buNone/>
            </a:pPr>
            <a:r>
              <a:rPr lang="en-US" dirty="0">
                <a:solidFill>
                  <a:srgbClr val="0070C0"/>
                </a:solidFill>
              </a:rPr>
              <a:t>“Cloud computing is a model for enabling ubiquitous, convenient, </a:t>
            </a:r>
            <a:r>
              <a:rPr lang="en-US" b="1" u="sng" dirty="0">
                <a:solidFill>
                  <a:srgbClr val="0070C0"/>
                </a:solidFill>
              </a:rPr>
              <a:t>on-demand</a:t>
            </a:r>
            <a:r>
              <a:rPr lang="en-US" dirty="0">
                <a:solidFill>
                  <a:srgbClr val="0070C0"/>
                </a:solidFill>
              </a:rPr>
              <a:t> network access to a </a:t>
            </a:r>
            <a:r>
              <a:rPr lang="en-US" b="1" u="sng" dirty="0">
                <a:solidFill>
                  <a:srgbClr val="0070C0"/>
                </a:solidFill>
              </a:rPr>
              <a:t>shared pool </a:t>
            </a:r>
            <a:r>
              <a:rPr lang="en-US" dirty="0">
                <a:solidFill>
                  <a:srgbClr val="0070C0"/>
                </a:solidFill>
              </a:rPr>
              <a:t>of configurable computing resources (e.g., networks, servers, storage, applications, and services) that can be </a:t>
            </a:r>
            <a:r>
              <a:rPr lang="en-US" b="1" u="sng" dirty="0">
                <a:solidFill>
                  <a:srgbClr val="0070C0"/>
                </a:solidFill>
              </a:rPr>
              <a:t>rapidly provisioned and released</a:t>
            </a:r>
            <a:r>
              <a:rPr lang="en-US" dirty="0">
                <a:solidFill>
                  <a:srgbClr val="0070C0"/>
                </a:solidFill>
              </a:rPr>
              <a:t> with minimal management effort or service provider interaction.”</a:t>
            </a:r>
          </a:p>
          <a:p>
            <a:pPr marL="0" indent="0">
              <a:buNone/>
            </a:pPr>
            <a:endParaRPr lang="en-US" dirty="0"/>
          </a:p>
          <a:p>
            <a:pPr marL="0" indent="0">
              <a:buNone/>
            </a:pPr>
            <a:r>
              <a:rPr lang="en-US" dirty="0">
                <a:solidFill>
                  <a:schemeClr val="tx1"/>
                </a:solidFill>
                <a:hlinkClick r:id="rId3">
                  <a:extLst>
                    <a:ext uri="{A12FA001-AC4F-418D-AE19-62706E023703}">
                      <ahyp:hlinkClr xmlns:ahyp="http://schemas.microsoft.com/office/drawing/2018/hyperlinkcolor" val="tx"/>
                    </a:ext>
                  </a:extLst>
                </a:hlinkClick>
              </a:rPr>
              <a:t>https://nvlpubs.nist.gov/nistpubs/Legacy/SP/nistspecialpublication800-145.pdf</a:t>
            </a:r>
            <a:r>
              <a:rPr lang="en-US" dirty="0">
                <a:solidFill>
                  <a:schemeClr val="tx1"/>
                </a:solidFill>
              </a:rPr>
              <a:t> </a:t>
            </a:r>
          </a:p>
        </p:txBody>
      </p:sp>
    </p:spTree>
    <p:extLst>
      <p:ext uri="{BB962C8B-B14F-4D97-AF65-F5344CB8AC3E}">
        <p14:creationId xmlns:p14="http://schemas.microsoft.com/office/powerpoint/2010/main" val="2932654576"/>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a:xfrm>
            <a:off x="596712" y="372393"/>
            <a:ext cx="10724938" cy="1351952"/>
          </a:xfrm>
        </p:spPr>
        <p:txBody>
          <a:bodyPr/>
          <a:lstStyle/>
          <a:p>
            <a:r>
              <a:rPr lang="en-US" dirty="0"/>
              <a:t>Benefits of Cloud Computing</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96711" y="1464074"/>
            <a:ext cx="10896713" cy="5158057"/>
          </a:xfrm>
        </p:spPr>
        <p:txBody>
          <a:bodyPr>
            <a:normAutofit/>
          </a:bodyPr>
          <a:lstStyle/>
          <a:p>
            <a:pPr lvl="1"/>
            <a:r>
              <a:rPr lang="en-US" dirty="0"/>
              <a:t>Functionality</a:t>
            </a:r>
          </a:p>
          <a:p>
            <a:pPr lvl="1"/>
            <a:r>
              <a:rPr lang="en-US" dirty="0"/>
              <a:t>Scalability</a:t>
            </a:r>
          </a:p>
          <a:p>
            <a:pPr lvl="1"/>
            <a:r>
              <a:rPr lang="en-US" dirty="0"/>
              <a:t>Elasticity</a:t>
            </a:r>
          </a:p>
          <a:p>
            <a:pPr lvl="1"/>
            <a:r>
              <a:rPr lang="en-US" dirty="0"/>
              <a:t>Agility</a:t>
            </a:r>
          </a:p>
          <a:p>
            <a:pPr lvl="1"/>
            <a:r>
              <a:rPr lang="en-US" dirty="0"/>
              <a:t>High availability</a:t>
            </a:r>
          </a:p>
          <a:p>
            <a:pPr lvl="1"/>
            <a:r>
              <a:rPr lang="en-US" dirty="0"/>
              <a:t>Disaster recovery</a:t>
            </a:r>
          </a:p>
          <a:p>
            <a:pPr lvl="1"/>
            <a:r>
              <a:rPr lang="en-US" dirty="0"/>
              <a:t>Global reach</a:t>
            </a:r>
          </a:p>
          <a:p>
            <a:pPr lvl="1"/>
            <a:r>
              <a:rPr lang="en-US" dirty="0"/>
              <a:t>Security</a:t>
            </a:r>
          </a:p>
        </p:txBody>
      </p:sp>
    </p:spTree>
    <p:extLst>
      <p:ext uri="{BB962C8B-B14F-4D97-AF65-F5344CB8AC3E}">
        <p14:creationId xmlns:p14="http://schemas.microsoft.com/office/powerpoint/2010/main" val="183497865"/>
      </p:ext>
    </p:extLst>
  </p:cSld>
  <p:clrMapOvr>
    <a:masterClrMapping/>
  </p:clrMapOvr>
  <p:transition>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F5C4A-DF0C-4D91-9177-22761CFF4F5A}"/>
              </a:ext>
            </a:extLst>
          </p:cNvPr>
          <p:cNvSpPr>
            <a:spLocks noGrp="1"/>
          </p:cNvSpPr>
          <p:nvPr>
            <p:ph type="title"/>
          </p:nvPr>
        </p:nvSpPr>
        <p:spPr>
          <a:xfrm>
            <a:off x="600855" y="466301"/>
            <a:ext cx="11237870" cy="565027"/>
          </a:xfrm>
        </p:spPr>
        <p:txBody>
          <a:bodyPr/>
          <a:lstStyle/>
          <a:p>
            <a:r>
              <a:rPr lang="en-US"/>
              <a:t>Azure covers </a:t>
            </a:r>
            <a:r>
              <a:rPr lang="en-US">
                <a:gradFill>
                  <a:gsLst>
                    <a:gs pos="1250">
                      <a:schemeClr val="accent1"/>
                    </a:gs>
                    <a:gs pos="100000">
                      <a:schemeClr val="accent1"/>
                    </a:gs>
                  </a:gsLst>
                  <a:lin ang="5400000" scaled="0"/>
                </a:gradFill>
              </a:rPr>
              <a:t>91</a:t>
            </a:r>
            <a:r>
              <a:rPr lang="en-US"/>
              <a:t> compliance offerings</a:t>
            </a:r>
          </a:p>
        </p:txBody>
      </p:sp>
      <p:sp>
        <p:nvSpPr>
          <p:cNvPr id="3" name="Rectangle 2">
            <a:extLst>
              <a:ext uri="{FF2B5EF4-FFF2-40B4-BE49-F238E27FC236}">
                <a16:creationId xmlns:a16="http://schemas.microsoft.com/office/drawing/2014/main" id="{44B694E3-53A5-4EF7-A2DB-B7F3BAA54208}"/>
              </a:ext>
            </a:extLst>
          </p:cNvPr>
          <p:cNvSpPr/>
          <p:nvPr/>
        </p:nvSpPr>
        <p:spPr>
          <a:xfrm>
            <a:off x="600856" y="1103244"/>
            <a:ext cx="8979409" cy="259298"/>
          </a:xfrm>
          <a:prstGeom prst="rect">
            <a:avLst/>
          </a:prstGeom>
        </p:spPr>
        <p:txBody>
          <a:bodyPr wrap="none" lIns="0" tIns="0" rIns="0" bIns="0">
            <a:spAutoFit/>
          </a:bodyPr>
          <a:lstStyle/>
          <a:p>
            <a:pPr defTabSz="932563">
              <a:lnSpc>
                <a:spcPct val="90000"/>
              </a:lnSpc>
              <a:spcBef>
                <a:spcPct val="20000"/>
              </a:spcBef>
              <a:buSzPct val="90000"/>
              <a:defRPr/>
            </a:pPr>
            <a:r>
              <a:rPr lang="en-US" sz="1836" dirty="0">
                <a:gradFill>
                  <a:gsLst>
                    <a:gs pos="1250">
                      <a:srgbClr val="1A1A1A"/>
                    </a:gs>
                    <a:gs pos="100000">
                      <a:srgbClr val="1A1A1A"/>
                    </a:gs>
                  </a:gsLst>
                  <a:lin ang="5400000" scaled="0"/>
                </a:gradFill>
                <a:latin typeface="Segoe UI"/>
              </a:rPr>
              <a:t>Azure has the deepest and most comprehensive compliance coverage in the industry</a:t>
            </a:r>
          </a:p>
        </p:txBody>
      </p:sp>
      <p:grpSp>
        <p:nvGrpSpPr>
          <p:cNvPr id="4" name="Group 3">
            <a:extLst>
              <a:ext uri="{FF2B5EF4-FFF2-40B4-BE49-F238E27FC236}">
                <a16:creationId xmlns:a16="http://schemas.microsoft.com/office/drawing/2014/main" id="{E191473C-8862-409C-BABF-710F2C1896F5}"/>
              </a:ext>
            </a:extLst>
          </p:cNvPr>
          <p:cNvGrpSpPr/>
          <p:nvPr/>
        </p:nvGrpSpPr>
        <p:grpSpPr>
          <a:xfrm>
            <a:off x="600855" y="1518342"/>
            <a:ext cx="11230129" cy="4448811"/>
            <a:chOff x="588263" y="2085299"/>
            <a:chExt cx="11010930" cy="4059055"/>
          </a:xfrm>
        </p:grpSpPr>
        <p:grpSp>
          <p:nvGrpSpPr>
            <p:cNvPr id="39" name="Group 38">
              <a:extLst>
                <a:ext uri="{FF2B5EF4-FFF2-40B4-BE49-F238E27FC236}">
                  <a16:creationId xmlns:a16="http://schemas.microsoft.com/office/drawing/2014/main" id="{0DB153E0-01F1-40FB-A852-9F0DA6FE3F3D}"/>
                </a:ext>
              </a:extLst>
            </p:cNvPr>
            <p:cNvGrpSpPr/>
            <p:nvPr/>
          </p:nvGrpSpPr>
          <p:grpSpPr>
            <a:xfrm>
              <a:off x="588263" y="2085299"/>
              <a:ext cx="1263166" cy="3771220"/>
              <a:chOff x="588263" y="1507934"/>
              <a:chExt cx="1263166" cy="3771220"/>
            </a:xfrm>
          </p:grpSpPr>
          <p:sp>
            <p:nvSpPr>
              <p:cNvPr id="8" name="Rectangle 7">
                <a:extLst>
                  <a:ext uri="{FF2B5EF4-FFF2-40B4-BE49-F238E27FC236}">
                    <a16:creationId xmlns:a16="http://schemas.microsoft.com/office/drawing/2014/main" id="{3C6D1202-7880-4770-9BDE-950D668E46D7}"/>
                  </a:ext>
                </a:extLst>
              </p:cNvPr>
              <p:cNvSpPr/>
              <p:nvPr/>
            </p:nvSpPr>
            <p:spPr bwMode="auto">
              <a:xfrm rot="5400000">
                <a:off x="1017413" y="1083329"/>
                <a:ext cx="381197" cy="123040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632" ker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Global</a:t>
                </a:r>
              </a:p>
            </p:txBody>
          </p:sp>
          <p:sp>
            <p:nvSpPr>
              <p:cNvPr id="9" name="TextBox 8">
                <a:extLst>
                  <a:ext uri="{FF2B5EF4-FFF2-40B4-BE49-F238E27FC236}">
                    <a16:creationId xmlns:a16="http://schemas.microsoft.com/office/drawing/2014/main" id="{F8F3E68F-46F6-4F8E-A40B-FB9A0933A63B}"/>
                  </a:ext>
                </a:extLst>
              </p:cNvPr>
              <p:cNvSpPr txBox="1"/>
              <p:nvPr/>
            </p:nvSpPr>
            <p:spPr>
              <a:xfrm>
                <a:off x="588263" y="2055213"/>
                <a:ext cx="1263166" cy="3223941"/>
              </a:xfrm>
              <a:prstGeom prst="rect">
                <a:avLst/>
              </a:prstGeom>
              <a:noFill/>
            </p:spPr>
            <p:txBody>
              <a:bodyPr wrap="none" lIns="0" tIns="0" rIns="0" bIns="0" rtlCol="0">
                <a:spAutoFit/>
              </a:bodyPr>
              <a:lstStyle/>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ISO 27001:2013</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ISO 27017:2015</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ISO 27018:2014</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ISO 22301:2012</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ISO 9001:2015</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ISO 20000-1:2011</a:t>
                </a:r>
              </a:p>
              <a:p>
                <a:pPr marL="139889" indent="-139889" defTabSz="932597">
                  <a:lnSpc>
                    <a:spcPct val="90000"/>
                  </a:lnSpc>
                  <a:spcAft>
                    <a:spcPts val="408"/>
                  </a:spcAft>
                  <a:buFont typeface="Arial" panose="020B0604020202020204" pitchFamily="34" charset="0"/>
                  <a:buChar char="•"/>
                  <a:defRPr/>
                </a:pPr>
                <a:r>
                  <a:rPr lang="fr-FR" sz="1122">
                    <a:gradFill>
                      <a:gsLst>
                        <a:gs pos="2917">
                          <a:srgbClr val="1A1A1A"/>
                        </a:gs>
                        <a:gs pos="30000">
                          <a:srgbClr val="1A1A1A"/>
                        </a:gs>
                      </a:gsLst>
                      <a:lin ang="5400000" scaled="0"/>
                    </a:gradFill>
                    <a:latin typeface="Segoe UI"/>
                  </a:rPr>
                  <a:t>SOC 1 Type 2</a:t>
                </a:r>
              </a:p>
              <a:p>
                <a:pPr marL="139889" indent="-139889" defTabSz="932597">
                  <a:lnSpc>
                    <a:spcPct val="90000"/>
                  </a:lnSpc>
                  <a:spcAft>
                    <a:spcPts val="408"/>
                  </a:spcAft>
                  <a:buFont typeface="Arial" panose="020B0604020202020204" pitchFamily="34" charset="0"/>
                  <a:buChar char="•"/>
                  <a:defRPr/>
                </a:pPr>
                <a:r>
                  <a:rPr lang="fr-FR" sz="1122">
                    <a:gradFill>
                      <a:gsLst>
                        <a:gs pos="2917">
                          <a:srgbClr val="1A1A1A"/>
                        </a:gs>
                        <a:gs pos="30000">
                          <a:srgbClr val="1A1A1A"/>
                        </a:gs>
                      </a:gsLst>
                      <a:lin ang="5400000" scaled="0"/>
                    </a:gradFill>
                    <a:latin typeface="Segoe UI"/>
                  </a:rPr>
                  <a:t>SOC 2 Type 2</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SOC 3</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CIS Benchmark</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CSA STAR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Certification</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CSA STAR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Attestation</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CSA STAR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self-assessment</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WCAG 2.0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(ISO 40500:2012)</a:t>
                </a:r>
              </a:p>
            </p:txBody>
          </p:sp>
        </p:grpSp>
        <p:grpSp>
          <p:nvGrpSpPr>
            <p:cNvPr id="40" name="Group 39">
              <a:extLst>
                <a:ext uri="{FF2B5EF4-FFF2-40B4-BE49-F238E27FC236}">
                  <a16:creationId xmlns:a16="http://schemas.microsoft.com/office/drawing/2014/main" id="{095FA4FC-6DD2-44DC-BF8A-BA52C0F10416}"/>
                </a:ext>
              </a:extLst>
            </p:cNvPr>
            <p:cNvGrpSpPr/>
            <p:nvPr/>
          </p:nvGrpSpPr>
          <p:grpSpPr>
            <a:xfrm>
              <a:off x="2295732" y="2085300"/>
              <a:ext cx="1559724" cy="3577420"/>
              <a:chOff x="2192431" y="1507935"/>
              <a:chExt cx="1559724" cy="3577420"/>
            </a:xfrm>
          </p:grpSpPr>
          <p:sp>
            <p:nvSpPr>
              <p:cNvPr id="29" name="Rectangle 28">
                <a:extLst>
                  <a:ext uri="{FF2B5EF4-FFF2-40B4-BE49-F238E27FC236}">
                    <a16:creationId xmlns:a16="http://schemas.microsoft.com/office/drawing/2014/main" id="{FE060328-AAF4-495E-86FF-06311068AA75}"/>
                  </a:ext>
                </a:extLst>
              </p:cNvPr>
              <p:cNvSpPr/>
              <p:nvPr/>
            </p:nvSpPr>
            <p:spPr bwMode="auto">
              <a:xfrm rot="5400000">
                <a:off x="2763580" y="936786"/>
                <a:ext cx="381197" cy="1523495"/>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632" ker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US Gov</a:t>
                </a:r>
              </a:p>
            </p:txBody>
          </p:sp>
          <p:sp>
            <p:nvSpPr>
              <p:cNvPr id="30" name="TextBox 29">
                <a:extLst>
                  <a:ext uri="{FF2B5EF4-FFF2-40B4-BE49-F238E27FC236}">
                    <a16:creationId xmlns:a16="http://schemas.microsoft.com/office/drawing/2014/main" id="{6C8B0BF7-171C-41EC-8CC3-734EF6F29BD4}"/>
                  </a:ext>
                </a:extLst>
              </p:cNvPr>
              <p:cNvSpPr txBox="1"/>
              <p:nvPr/>
            </p:nvSpPr>
            <p:spPr>
              <a:xfrm>
                <a:off x="2192433" y="2055213"/>
                <a:ext cx="1559722" cy="3030142"/>
              </a:xfrm>
              <a:prstGeom prst="rect">
                <a:avLst/>
              </a:prstGeom>
              <a:noFill/>
            </p:spPr>
            <p:txBody>
              <a:bodyPr wrap="none" lIns="0" tIns="0" rIns="0" bIns="0" rtlCol="0">
                <a:spAutoFit/>
              </a:bodyPr>
              <a:lstStyle/>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FedRAMP high</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FedRAMP moderate</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EAR</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ITAR</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DoD DISA SRG Level 5</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DoD DISA SRG Level 4</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DoD DISA SRG Level 2</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DFARS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DoE 10 CFR Part 810</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NIST SP 800-171</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NIST CSF</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Section 508 VPATs</a:t>
                </a:r>
              </a:p>
              <a:p>
                <a:pPr marL="139889" indent="-139889" defTabSz="932597">
                  <a:lnSpc>
                    <a:spcPct val="90000"/>
                  </a:lnSpc>
                  <a:spcAft>
                    <a:spcPts val="408"/>
                  </a:spcAft>
                  <a:buFont typeface="Arial" panose="020B0604020202020204" pitchFamily="34" charset="0"/>
                  <a:buChar char="•"/>
                  <a:defRPr/>
                </a:pPr>
                <a:r>
                  <a:rPr lang="fr-FR" sz="1122">
                    <a:gradFill>
                      <a:gsLst>
                        <a:gs pos="2917">
                          <a:srgbClr val="1A1A1A"/>
                        </a:gs>
                        <a:gs pos="30000">
                          <a:srgbClr val="1A1A1A"/>
                        </a:gs>
                      </a:gsLst>
                      <a:lin ang="5400000" scaled="0"/>
                    </a:gradFill>
                    <a:latin typeface="Segoe UI"/>
                  </a:rPr>
                  <a:t>FIPS 140-2</a:t>
                </a:r>
              </a:p>
              <a:p>
                <a:pPr marL="139889" indent="-139889" defTabSz="932597">
                  <a:lnSpc>
                    <a:spcPct val="90000"/>
                  </a:lnSpc>
                  <a:spcAft>
                    <a:spcPts val="408"/>
                  </a:spcAft>
                  <a:buFont typeface="Arial" panose="020B0604020202020204" pitchFamily="34" charset="0"/>
                  <a:buChar char="•"/>
                  <a:defRPr/>
                </a:pPr>
                <a:r>
                  <a:rPr lang="fr-FR" sz="1122">
                    <a:gradFill>
                      <a:gsLst>
                        <a:gs pos="2917">
                          <a:srgbClr val="1A1A1A"/>
                        </a:gs>
                        <a:gs pos="30000">
                          <a:srgbClr val="1A1A1A"/>
                        </a:gs>
                      </a:gsLst>
                      <a:lin ang="5400000" scaled="0"/>
                    </a:gradFill>
                    <a:latin typeface="Segoe UI"/>
                  </a:rPr>
                  <a:t>CJIS</a:t>
                </a:r>
              </a:p>
              <a:p>
                <a:pPr marL="139889" indent="-139889" defTabSz="932597">
                  <a:lnSpc>
                    <a:spcPct val="90000"/>
                  </a:lnSpc>
                  <a:spcAft>
                    <a:spcPts val="408"/>
                  </a:spcAft>
                  <a:buFont typeface="Arial" panose="020B0604020202020204" pitchFamily="34" charset="0"/>
                  <a:buChar char="•"/>
                  <a:defRPr/>
                </a:pPr>
                <a:r>
                  <a:rPr lang="fr-FR" sz="1122">
                    <a:gradFill>
                      <a:gsLst>
                        <a:gs pos="2917">
                          <a:srgbClr val="1A1A1A"/>
                        </a:gs>
                        <a:gs pos="30000">
                          <a:srgbClr val="1A1A1A"/>
                        </a:gs>
                      </a:gsLst>
                      <a:lin ang="5400000" scaled="0"/>
                    </a:gradFill>
                    <a:latin typeface="Segoe UI"/>
                  </a:rPr>
                  <a:t>IRS 1075</a:t>
                </a:r>
              </a:p>
              <a:p>
                <a:pPr marL="139889" indent="-139889" defTabSz="932597">
                  <a:lnSpc>
                    <a:spcPct val="90000"/>
                  </a:lnSpc>
                  <a:spcAft>
                    <a:spcPts val="408"/>
                  </a:spcAft>
                  <a:buFont typeface="Arial" panose="020B0604020202020204" pitchFamily="34" charset="0"/>
                  <a:buChar char="•"/>
                  <a:defRPr/>
                </a:pPr>
                <a:r>
                  <a:rPr lang="fr-FR" sz="1122">
                    <a:gradFill>
                      <a:gsLst>
                        <a:gs pos="2917">
                          <a:srgbClr val="1A1A1A"/>
                        </a:gs>
                        <a:gs pos="30000">
                          <a:srgbClr val="1A1A1A"/>
                        </a:gs>
                      </a:gsLst>
                      <a:lin ang="5400000" scaled="0"/>
                    </a:gradFill>
                    <a:latin typeface="Segoe UI"/>
                  </a:rPr>
                  <a:t>CNSSI 1253</a:t>
                </a:r>
              </a:p>
            </p:txBody>
          </p:sp>
        </p:grpSp>
        <p:grpSp>
          <p:nvGrpSpPr>
            <p:cNvPr id="41" name="Group 40">
              <a:extLst>
                <a:ext uri="{FF2B5EF4-FFF2-40B4-BE49-F238E27FC236}">
                  <a16:creationId xmlns:a16="http://schemas.microsoft.com/office/drawing/2014/main" id="{12855D74-2C34-478D-B5C3-CD48B50DE358}"/>
                </a:ext>
              </a:extLst>
            </p:cNvPr>
            <p:cNvGrpSpPr/>
            <p:nvPr/>
          </p:nvGrpSpPr>
          <p:grpSpPr>
            <a:xfrm>
              <a:off x="4291744" y="2085301"/>
              <a:ext cx="3583538" cy="4059053"/>
              <a:chOff x="4085144" y="1507936"/>
              <a:chExt cx="3583538" cy="4059053"/>
            </a:xfrm>
          </p:grpSpPr>
          <p:sp>
            <p:nvSpPr>
              <p:cNvPr id="31" name="Rectangle 30">
                <a:extLst>
                  <a:ext uri="{FF2B5EF4-FFF2-40B4-BE49-F238E27FC236}">
                    <a16:creationId xmlns:a16="http://schemas.microsoft.com/office/drawing/2014/main" id="{AB6B3DB7-87FE-4311-A49E-12AB6C642F94}"/>
                  </a:ext>
                </a:extLst>
              </p:cNvPr>
              <p:cNvSpPr/>
              <p:nvPr/>
            </p:nvSpPr>
            <p:spPr bwMode="auto">
              <a:xfrm rot="5400000">
                <a:off x="5669002" y="-75921"/>
                <a:ext cx="381197" cy="3548912"/>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632" ker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Industry</a:t>
                </a:r>
              </a:p>
            </p:txBody>
          </p:sp>
          <p:sp>
            <p:nvSpPr>
              <p:cNvPr id="32" name="TextBox 31">
                <a:extLst>
                  <a:ext uri="{FF2B5EF4-FFF2-40B4-BE49-F238E27FC236}">
                    <a16:creationId xmlns:a16="http://schemas.microsoft.com/office/drawing/2014/main" id="{D9E93C73-F9E0-4E31-81CC-7FB0692C2A97}"/>
                  </a:ext>
                </a:extLst>
              </p:cNvPr>
              <p:cNvSpPr txBox="1"/>
              <p:nvPr/>
            </p:nvSpPr>
            <p:spPr>
              <a:xfrm>
                <a:off x="4085144" y="2055213"/>
                <a:ext cx="1644681" cy="3367142"/>
              </a:xfrm>
              <a:prstGeom prst="rect">
                <a:avLst/>
              </a:prstGeom>
              <a:noFill/>
            </p:spPr>
            <p:txBody>
              <a:bodyPr wrap="none" lIns="0" tIns="0" rIns="0" bIns="0" rtlCol="0">
                <a:spAutoFit/>
              </a:bodyPr>
              <a:lstStyle/>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PCI DSS Level 1</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GLBA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FFIEC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Shared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assessments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SEC 17a-4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CFTC 1.31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FINRA 4511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SOX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23 NYCRR 500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OSFI (Canada)</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FCA + PRA (UK)</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APRA (Australia)</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FINMA (Switzerland)</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FSA (Denmark)</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RBI + IRDAI (India)</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MAS + ABS (Singapore)</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NBB + FSMA (Belgium)</a:t>
                </a:r>
              </a:p>
            </p:txBody>
          </p:sp>
          <p:sp>
            <p:nvSpPr>
              <p:cNvPr id="35" name="TextBox 34">
                <a:extLst>
                  <a:ext uri="{FF2B5EF4-FFF2-40B4-BE49-F238E27FC236}">
                    <a16:creationId xmlns:a16="http://schemas.microsoft.com/office/drawing/2014/main" id="{D9C8AF01-3554-4161-ABAD-FDB7EB2A57A1}"/>
                  </a:ext>
                </a:extLst>
              </p:cNvPr>
              <p:cNvSpPr txBox="1"/>
              <p:nvPr/>
            </p:nvSpPr>
            <p:spPr>
              <a:xfrm>
                <a:off x="5865303" y="2055213"/>
                <a:ext cx="1803379" cy="3511776"/>
              </a:xfrm>
              <a:prstGeom prst="rect">
                <a:avLst/>
              </a:prstGeom>
              <a:noFill/>
            </p:spPr>
            <p:txBody>
              <a:bodyPr wrap="none" lIns="0" tIns="0" rIns="0" bIns="0" rtlCol="0">
                <a:spAutoFit/>
              </a:bodyPr>
              <a:lstStyle/>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AFM + DNB (Netherlands)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AMF + ACPR (France)</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KNF (Poland)</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European Banking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Authority (EBA)</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FISC (Japan)</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HIPAA BAA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HITRUST certification</a:t>
                </a:r>
              </a:p>
              <a:p>
                <a:pPr marL="139889" indent="-139889" defTabSz="932597">
                  <a:lnSpc>
                    <a:spcPct val="90000"/>
                  </a:lnSpc>
                  <a:spcAft>
                    <a:spcPts val="408"/>
                  </a:spcAft>
                  <a:buFont typeface="Arial" panose="020B0604020202020204" pitchFamily="34" charset="0"/>
                  <a:buChar char="•"/>
                  <a:defRPr/>
                </a:pPr>
                <a:r>
                  <a:rPr lang="en-US" sz="1122" err="1">
                    <a:gradFill>
                      <a:gsLst>
                        <a:gs pos="2917">
                          <a:srgbClr val="1A1A1A"/>
                        </a:gs>
                        <a:gs pos="30000">
                          <a:srgbClr val="1A1A1A"/>
                        </a:gs>
                      </a:gsLst>
                      <a:lin ang="5400000" scaled="0"/>
                    </a:gradFill>
                    <a:latin typeface="Segoe UI"/>
                  </a:rPr>
                  <a:t>GxP</a:t>
                </a:r>
                <a:r>
                  <a:rPr lang="en-US" sz="1122">
                    <a:gradFill>
                      <a:gsLst>
                        <a:gs pos="2917">
                          <a:srgbClr val="1A1A1A"/>
                        </a:gs>
                        <a:gs pos="30000">
                          <a:srgbClr val="1A1A1A"/>
                        </a:gs>
                      </a:gsLst>
                      <a:lin ang="5400000" scaled="0"/>
                    </a:gradFill>
                    <a:latin typeface="Segoe UI"/>
                  </a:rPr>
                  <a:t> (FDA 21 CFR Part 11)</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MARS-E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NHS IG Toolkit (UK)</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NEN 7510:2011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(Netherlands)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FERPA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CDSA</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MPAA (US)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FACT (UK)</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DPP (UK)</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TISAX (Germany)</a:t>
                </a:r>
              </a:p>
            </p:txBody>
          </p:sp>
        </p:grpSp>
        <p:grpSp>
          <p:nvGrpSpPr>
            <p:cNvPr id="42" name="Group 41">
              <a:extLst>
                <a:ext uri="{FF2B5EF4-FFF2-40B4-BE49-F238E27FC236}">
                  <a16:creationId xmlns:a16="http://schemas.microsoft.com/office/drawing/2014/main" id="{D0947608-5F31-48DC-BD57-184246EC85E4}"/>
                </a:ext>
              </a:extLst>
            </p:cNvPr>
            <p:cNvGrpSpPr/>
            <p:nvPr/>
          </p:nvGrpSpPr>
          <p:grpSpPr>
            <a:xfrm>
              <a:off x="8313175" y="2085299"/>
              <a:ext cx="3286018" cy="3771220"/>
              <a:chOff x="8203991" y="1507934"/>
              <a:chExt cx="3286018" cy="3771220"/>
            </a:xfrm>
          </p:grpSpPr>
          <p:sp>
            <p:nvSpPr>
              <p:cNvPr id="33" name="Rectangle 32">
                <a:extLst>
                  <a:ext uri="{FF2B5EF4-FFF2-40B4-BE49-F238E27FC236}">
                    <a16:creationId xmlns:a16="http://schemas.microsoft.com/office/drawing/2014/main" id="{C132D2CB-6408-4734-9698-30229958066E}"/>
                  </a:ext>
                </a:extLst>
              </p:cNvPr>
              <p:cNvSpPr/>
              <p:nvPr/>
            </p:nvSpPr>
            <p:spPr bwMode="auto">
              <a:xfrm rot="5400000">
                <a:off x="9656401" y="55524"/>
                <a:ext cx="381197" cy="3286018"/>
              </a:xfrm>
              <a:prstGeom prst="rect">
                <a:avLst/>
              </a:prstGeom>
              <a:solidFill>
                <a:srgbClr val="0078D4"/>
              </a:solidFill>
              <a:ln w="9525" cap="flat" cmpd="sng" algn="ctr">
                <a:noFill/>
                <a:prstDash val="solid"/>
                <a:headEnd type="none" w="med" len="med"/>
                <a:tailEnd type="none" w="med" len="med"/>
              </a:ln>
              <a:effectLst/>
            </p:spPr>
            <p:txBody>
              <a:bodyPr rot="0" spcFirstLastPara="0" vertOverflow="overflow" horzOverflow="overflow" vert="vert270" wrap="square" lIns="0" tIns="0" rIns="0" bIns="0" numCol="1" spcCol="0" rtlCol="0" fromWordArt="0" anchor="ctr" anchorCtr="0" forceAA="0" compatLnSpc="1">
                <a:prstTxWarp prst="textNoShape">
                  <a:avLst/>
                </a:prstTxWarp>
                <a:noAutofit/>
              </a:bodyPr>
              <a:lstStyle/>
              <a:p>
                <a:pPr indent="1588" algn="ctr" defTabSz="932563" fontAlgn="base">
                  <a:spcBef>
                    <a:spcPct val="0"/>
                  </a:spcBef>
                  <a:spcAft>
                    <a:spcPts val="1199"/>
                  </a:spcAft>
                  <a:buClr>
                    <a:srgbClr val="FFFFFF"/>
                  </a:buClr>
                  <a:buSzPct val="80000"/>
                  <a:defRPr/>
                </a:pPr>
                <a:r>
                  <a:rPr lang="en-IN" sz="1632" kern="0">
                    <a:gradFill>
                      <a:gsLst>
                        <a:gs pos="2917">
                          <a:srgbClr val="FFFFFF"/>
                        </a:gs>
                        <a:gs pos="30000">
                          <a:srgbClr val="FFFFFF"/>
                        </a:gs>
                      </a:gsLst>
                      <a:lin ang="5400000" scaled="0"/>
                    </a:gradFill>
                    <a:latin typeface="Segoe UI Semibold" panose="020B0702040204020203" pitchFamily="34" charset="0"/>
                    <a:cs typeface="Segoe UI Semibold" panose="020B0702040204020203" pitchFamily="34" charset="0"/>
                  </a:rPr>
                  <a:t>Regional</a:t>
                </a:r>
              </a:p>
            </p:txBody>
          </p:sp>
          <p:sp>
            <p:nvSpPr>
              <p:cNvPr id="34" name="TextBox 33">
                <a:extLst>
                  <a:ext uri="{FF2B5EF4-FFF2-40B4-BE49-F238E27FC236}">
                    <a16:creationId xmlns:a16="http://schemas.microsoft.com/office/drawing/2014/main" id="{568F5CF9-5754-4E40-9C94-D59E638C7EB0}"/>
                  </a:ext>
                </a:extLst>
              </p:cNvPr>
              <p:cNvSpPr txBox="1"/>
              <p:nvPr/>
            </p:nvSpPr>
            <p:spPr>
              <a:xfrm>
                <a:off x="8203992" y="2055213"/>
                <a:ext cx="1620636" cy="3223941"/>
              </a:xfrm>
              <a:prstGeom prst="rect">
                <a:avLst/>
              </a:prstGeom>
              <a:noFill/>
            </p:spPr>
            <p:txBody>
              <a:bodyPr wrap="none" lIns="0" tIns="0" rIns="0" bIns="0" rtlCol="0">
                <a:spAutoFit/>
              </a:bodyPr>
              <a:lstStyle/>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Argentina PDPA</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Australia IRAP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Unclassified</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Australia IRAP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PROTECTED</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Canada Privacy Laws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China GB 18030:2005</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China DJCP (MLPS)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Level 3</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China TRUCS/CCCPPF</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EU EN 301 549</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EU ENISA IAF</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EU model clauses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EU—US privacy shield</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GDPR</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Germany C5</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Germany IT—</a:t>
                </a:r>
                <a:br>
                  <a:rPr lang="en-US" sz="1122">
                    <a:gradFill>
                      <a:gsLst>
                        <a:gs pos="2917">
                          <a:srgbClr val="1A1A1A"/>
                        </a:gs>
                        <a:gs pos="30000">
                          <a:srgbClr val="1A1A1A"/>
                        </a:gs>
                      </a:gsLst>
                      <a:lin ang="5400000" scaled="0"/>
                    </a:gradFill>
                    <a:latin typeface="Segoe UI"/>
                  </a:rPr>
                </a:br>
                <a:r>
                  <a:rPr lang="en-US" sz="1122" err="1">
                    <a:gradFill>
                      <a:gsLst>
                        <a:gs pos="2917">
                          <a:srgbClr val="1A1A1A"/>
                        </a:gs>
                        <a:gs pos="30000">
                          <a:srgbClr val="1A1A1A"/>
                        </a:gs>
                      </a:gsLst>
                      <a:lin ang="5400000" scaled="0"/>
                    </a:gradFill>
                    <a:latin typeface="Segoe UI"/>
                  </a:rPr>
                  <a:t>Grundschutz</a:t>
                </a:r>
                <a:r>
                  <a:rPr lang="en-US" sz="1122">
                    <a:gradFill>
                      <a:gsLst>
                        <a:gs pos="2917">
                          <a:srgbClr val="1A1A1A"/>
                        </a:gs>
                        <a:gs pos="30000">
                          <a:srgbClr val="1A1A1A"/>
                        </a:gs>
                      </a:gsLst>
                      <a:lin ang="5400000" scaled="0"/>
                    </a:gradFill>
                    <a:latin typeface="Segoe UI"/>
                  </a:rPr>
                  <a:t> workbook</a:t>
                </a:r>
              </a:p>
            </p:txBody>
          </p:sp>
          <p:sp>
            <p:nvSpPr>
              <p:cNvPr id="36" name="TextBox 35">
                <a:extLst>
                  <a:ext uri="{FF2B5EF4-FFF2-40B4-BE49-F238E27FC236}">
                    <a16:creationId xmlns:a16="http://schemas.microsoft.com/office/drawing/2014/main" id="{C4EB6474-4A19-4BF6-933A-4A89667A3887}"/>
                  </a:ext>
                </a:extLst>
              </p:cNvPr>
              <p:cNvSpPr txBox="1"/>
              <p:nvPr/>
            </p:nvSpPr>
            <p:spPr>
              <a:xfrm>
                <a:off x="9963309" y="2055213"/>
                <a:ext cx="1510029" cy="2886941"/>
              </a:xfrm>
              <a:prstGeom prst="rect">
                <a:avLst/>
              </a:prstGeom>
              <a:noFill/>
            </p:spPr>
            <p:txBody>
              <a:bodyPr wrap="none" lIns="0" tIns="0" rIns="0" bIns="0" rtlCol="0">
                <a:spAutoFit/>
              </a:bodyPr>
              <a:lstStyle/>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India </a:t>
                </a:r>
                <a:r>
                  <a:rPr lang="en-US" sz="1122" err="1">
                    <a:gradFill>
                      <a:gsLst>
                        <a:gs pos="2917">
                          <a:srgbClr val="1A1A1A"/>
                        </a:gs>
                        <a:gs pos="30000">
                          <a:srgbClr val="1A1A1A"/>
                        </a:gs>
                      </a:gsLst>
                      <a:lin ang="5400000" scaled="0"/>
                    </a:gradFill>
                    <a:latin typeface="Segoe UI"/>
                  </a:rPr>
                  <a:t>MeitY</a:t>
                </a:r>
                <a:endParaRPr lang="en-US" sz="1122">
                  <a:gradFill>
                    <a:gsLst>
                      <a:gs pos="2917">
                        <a:srgbClr val="1A1A1A"/>
                      </a:gs>
                      <a:gs pos="30000">
                        <a:srgbClr val="1A1A1A"/>
                      </a:gs>
                    </a:gsLst>
                    <a:lin ang="5400000" scaled="0"/>
                  </a:gradFill>
                  <a:latin typeface="Segoe UI"/>
                </a:endParaRP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Japan CS mark gold</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Japan my number act</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Netherlands BIR 2012</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New Zealand Gov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CIO Framework</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Singapore MTCS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Level 3</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Spain ENS High</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Spain DPA</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UK cyber </a:t>
                </a:r>
                <a:br>
                  <a:rPr lang="en-US" sz="1122">
                    <a:gradFill>
                      <a:gsLst>
                        <a:gs pos="2917">
                          <a:srgbClr val="1A1A1A"/>
                        </a:gs>
                        <a:gs pos="30000">
                          <a:srgbClr val="1A1A1A"/>
                        </a:gs>
                      </a:gsLst>
                      <a:lin ang="5400000" scaled="0"/>
                    </a:gradFill>
                    <a:latin typeface="Segoe UI"/>
                  </a:rPr>
                </a:br>
                <a:r>
                  <a:rPr lang="en-US" sz="1122">
                    <a:gradFill>
                      <a:gsLst>
                        <a:gs pos="2917">
                          <a:srgbClr val="1A1A1A"/>
                        </a:gs>
                        <a:gs pos="30000">
                          <a:srgbClr val="1A1A1A"/>
                        </a:gs>
                      </a:gsLst>
                      <a:lin ang="5400000" scaled="0"/>
                    </a:gradFill>
                    <a:latin typeface="Segoe UI"/>
                  </a:rPr>
                  <a:t>essentials plus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UK G-Cloud</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UK PASF</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Korea K-ISMS</a:t>
                </a:r>
              </a:p>
              <a:p>
                <a:pPr marL="139889" indent="-139889" defTabSz="932597">
                  <a:lnSpc>
                    <a:spcPct val="90000"/>
                  </a:lnSpc>
                  <a:spcAft>
                    <a:spcPts val="408"/>
                  </a:spcAft>
                  <a:buFont typeface="Arial" panose="020B0604020202020204" pitchFamily="34" charset="0"/>
                  <a:buChar char="•"/>
                  <a:defRPr/>
                </a:pPr>
                <a:r>
                  <a:rPr lang="en-US" sz="1122">
                    <a:gradFill>
                      <a:gsLst>
                        <a:gs pos="2917">
                          <a:srgbClr val="1A1A1A"/>
                        </a:gs>
                        <a:gs pos="30000">
                          <a:srgbClr val="1A1A1A"/>
                        </a:gs>
                      </a:gsLst>
                      <a:lin ang="5400000" scaled="0"/>
                    </a:gradFill>
                    <a:latin typeface="Segoe UI"/>
                  </a:rPr>
                  <a:t>France HDS</a:t>
                </a:r>
              </a:p>
            </p:txBody>
          </p:sp>
        </p:grpSp>
      </p:grpSp>
      <p:grpSp>
        <p:nvGrpSpPr>
          <p:cNvPr id="5" name="Group 4">
            <a:extLst>
              <a:ext uri="{FF2B5EF4-FFF2-40B4-BE49-F238E27FC236}">
                <a16:creationId xmlns:a16="http://schemas.microsoft.com/office/drawing/2014/main" id="{FDE3496E-E622-45BD-A9B1-1202946C537D}"/>
              </a:ext>
            </a:extLst>
          </p:cNvPr>
          <p:cNvGrpSpPr/>
          <p:nvPr/>
        </p:nvGrpSpPr>
        <p:grpSpPr>
          <a:xfrm>
            <a:off x="2101355" y="1703797"/>
            <a:ext cx="6137233" cy="4446925"/>
            <a:chOff x="2059474" y="1550020"/>
            <a:chExt cx="6017441" cy="4360126"/>
          </a:xfrm>
        </p:grpSpPr>
        <p:cxnSp>
          <p:nvCxnSpPr>
            <p:cNvPr id="44" name="Straight Connector 43">
              <a:extLst>
                <a:ext uri="{FF2B5EF4-FFF2-40B4-BE49-F238E27FC236}">
                  <a16:creationId xmlns:a16="http://schemas.microsoft.com/office/drawing/2014/main" id="{F82E578A-C6CF-4645-A7C4-EB0E6BAAF1A5}"/>
                </a:ext>
              </a:extLst>
            </p:cNvPr>
            <p:cNvCxnSpPr/>
            <p:nvPr/>
          </p:nvCxnSpPr>
          <p:spPr>
            <a:xfrm>
              <a:off x="2059474" y="1550020"/>
              <a:ext cx="0" cy="4360126"/>
            </a:xfrm>
            <a:prstGeom prst="line">
              <a:avLst/>
            </a:prstGeom>
            <a:ln w="3175"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34490864-A286-40C3-B075-7E2686C74E09}"/>
                </a:ext>
              </a:extLst>
            </p:cNvPr>
            <p:cNvCxnSpPr/>
            <p:nvPr/>
          </p:nvCxnSpPr>
          <p:spPr>
            <a:xfrm>
              <a:off x="4055486" y="1550020"/>
              <a:ext cx="0" cy="4360126"/>
            </a:xfrm>
            <a:prstGeom prst="line">
              <a:avLst/>
            </a:prstGeom>
            <a:ln w="3175"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86232195-D62C-49A6-BE84-71A2356D376C}"/>
                </a:ext>
              </a:extLst>
            </p:cNvPr>
            <p:cNvCxnSpPr/>
            <p:nvPr/>
          </p:nvCxnSpPr>
          <p:spPr>
            <a:xfrm>
              <a:off x="8076915" y="1550020"/>
              <a:ext cx="0" cy="4360126"/>
            </a:xfrm>
            <a:prstGeom prst="line">
              <a:avLst/>
            </a:prstGeom>
            <a:ln w="3175" cap="rnd">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816E21C5-5336-442D-9C3D-C65777648CB3}"/>
              </a:ext>
            </a:extLst>
          </p:cNvPr>
          <p:cNvSpPr txBox="1"/>
          <p:nvPr/>
        </p:nvSpPr>
        <p:spPr>
          <a:xfrm>
            <a:off x="7452289" y="6311558"/>
            <a:ext cx="4378696" cy="288137"/>
          </a:xfrm>
          <a:prstGeom prst="rect">
            <a:avLst/>
          </a:prstGeom>
          <a:noFill/>
        </p:spPr>
        <p:txBody>
          <a:bodyPr wrap="square" lIns="0" tIns="0" rIns="0" bIns="0" rtlCol="0">
            <a:spAutoFit/>
          </a:bodyPr>
          <a:lstStyle/>
          <a:p>
            <a:pPr defTabSz="932597">
              <a:defRPr/>
            </a:pPr>
            <a:r>
              <a:rPr lang="en-US" sz="1836">
                <a:solidFill>
                  <a:srgbClr val="1A1A1A"/>
                </a:solidFill>
                <a:latin typeface="Segoe UI Semibold" panose="020B0702040204020203" pitchFamily="34" charset="0"/>
                <a:cs typeface="Segoe UI Semibold" panose="020B0702040204020203" pitchFamily="34" charset="0"/>
                <a:hlinkClick r:id="rId3"/>
              </a:rPr>
              <a:t>https://aka.ms/AzureCompliance</a:t>
            </a:r>
            <a:r>
              <a:rPr lang="en-US" sz="1836">
                <a:solidFill>
                  <a:srgbClr val="1A1A1A"/>
                </a:solidFill>
                <a:latin typeface="Segoe UI Semibold" panose="020B0702040204020203" pitchFamily="34" charset="0"/>
                <a:cs typeface="Segoe UI Semibold" panose="020B0702040204020203" pitchFamily="34" charset="0"/>
              </a:rPr>
              <a:t> </a:t>
            </a:r>
            <a:endParaRPr lang="en-US" sz="1836">
              <a:gradFill>
                <a:gsLst>
                  <a:gs pos="2917">
                    <a:srgbClr val="1A1A1A"/>
                  </a:gs>
                  <a:gs pos="30000">
                    <a:srgbClr val="1A1A1A"/>
                  </a:gs>
                </a:gsLst>
                <a:lin ang="5400000" scaled="0"/>
              </a:gradFill>
              <a:latin typeface="Segoe UI Semibold" panose="020B0702040204020203" pitchFamily="34" charset="0"/>
              <a:cs typeface="Segoe UI Semibold" panose="020B0702040204020203" pitchFamily="34" charset="0"/>
            </a:endParaRPr>
          </a:p>
        </p:txBody>
      </p:sp>
    </p:spTree>
    <p:extLst>
      <p:ext uri="{BB962C8B-B14F-4D97-AF65-F5344CB8AC3E}">
        <p14:creationId xmlns:p14="http://schemas.microsoft.com/office/powerpoint/2010/main" val="182340628"/>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F74ED2-7C0F-4A3B-99ED-148A0B1F1B8C}"/>
              </a:ext>
            </a:extLst>
          </p:cNvPr>
          <p:cNvSpPr>
            <a:spLocks noGrp="1"/>
          </p:cNvSpPr>
          <p:nvPr>
            <p:ph type="title"/>
          </p:nvPr>
        </p:nvSpPr>
        <p:spPr>
          <a:xfrm>
            <a:off x="596712" y="372393"/>
            <a:ext cx="10724938" cy="1351952"/>
          </a:xfrm>
        </p:spPr>
        <p:txBody>
          <a:bodyPr/>
          <a:lstStyle/>
          <a:p>
            <a:r>
              <a:rPr lang="en-US" dirty="0"/>
              <a:t>Economies of scale</a:t>
            </a:r>
          </a:p>
        </p:txBody>
      </p:sp>
      <p:sp>
        <p:nvSpPr>
          <p:cNvPr id="3" name="Text Placeholder 2">
            <a:extLst>
              <a:ext uri="{FF2B5EF4-FFF2-40B4-BE49-F238E27FC236}">
                <a16:creationId xmlns:a16="http://schemas.microsoft.com/office/drawing/2014/main" id="{D5F441AD-60D1-4C98-BB47-C9F6A636C485}"/>
              </a:ext>
            </a:extLst>
          </p:cNvPr>
          <p:cNvSpPr>
            <a:spLocks noGrp="1"/>
          </p:cNvSpPr>
          <p:nvPr>
            <p:ph type="body" sz="quarter" idx="10"/>
          </p:nvPr>
        </p:nvSpPr>
        <p:spPr>
          <a:xfrm>
            <a:off x="596711" y="1563861"/>
            <a:ext cx="10981403" cy="1351952"/>
          </a:xfrm>
        </p:spPr>
        <p:txBody>
          <a:bodyPr>
            <a:normAutofit fontScale="92500" lnSpcReduction="20000"/>
          </a:bodyPr>
          <a:lstStyle/>
          <a:p>
            <a:r>
              <a:rPr lang="en-IE" dirty="0"/>
              <a:t>The concept of </a:t>
            </a:r>
            <a:r>
              <a:rPr lang="en-IE" i="1" dirty="0"/>
              <a:t>economies of scale</a:t>
            </a:r>
            <a:r>
              <a:rPr lang="en-IE" dirty="0"/>
              <a:t> is the ability to do things less expensively and more efficiently when operating at a larger scale in comparison to operating at a smaller scale.</a:t>
            </a:r>
          </a:p>
          <a:p>
            <a:endParaRPr lang="en-US" dirty="0"/>
          </a:p>
          <a:p>
            <a:endParaRPr lang="en-US" dirty="0"/>
          </a:p>
        </p:txBody>
      </p:sp>
      <p:pic>
        <p:nvPicPr>
          <p:cNvPr id="5" name="Picture 4" descr="An arrow points from a single server to multiple servers in the cloud.">
            <a:extLst>
              <a:ext uri="{FF2B5EF4-FFF2-40B4-BE49-F238E27FC236}">
                <a16:creationId xmlns:a16="http://schemas.microsoft.com/office/drawing/2014/main" id="{767CBB74-30EA-4378-85BF-C13C64DA21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0975" y="2799130"/>
            <a:ext cx="5656411" cy="2849663"/>
          </a:xfrm>
          <a:prstGeom prst="rect">
            <a:avLst/>
          </a:prstGeom>
        </p:spPr>
      </p:pic>
      <p:sp>
        <p:nvSpPr>
          <p:cNvPr id="8" name="Text Placeholder 2">
            <a:extLst>
              <a:ext uri="{FF2B5EF4-FFF2-40B4-BE49-F238E27FC236}">
                <a16:creationId xmlns:a16="http://schemas.microsoft.com/office/drawing/2014/main" id="{01D36248-C067-4738-87F3-92C1DE931967}"/>
              </a:ext>
            </a:extLst>
          </p:cNvPr>
          <p:cNvSpPr txBox="1">
            <a:spLocks/>
          </p:cNvSpPr>
          <p:nvPr/>
        </p:nvSpPr>
        <p:spPr>
          <a:xfrm>
            <a:off x="596710" y="5532110"/>
            <a:ext cx="10981404" cy="1351952"/>
          </a:xfrm>
          <a:prstGeom prst="rect">
            <a:avLst/>
          </a:prstGeom>
        </p:spPr>
        <p:txBody>
          <a:bodyPr vert="horz" lIns="93260" tIns="46630" rIns="93260" bIns="4663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IE" sz="2856" dirty="0"/>
              <a:t>Cloud providers such as Microsoft, Google, and Amazon Web Services (AWS) are very large businesses, and thus can leverage the benefits of economies of scale and then pass those benefits on to their customers.</a:t>
            </a:r>
            <a:endParaRPr lang="en-US" sz="2856" dirty="0"/>
          </a:p>
          <a:p>
            <a:endParaRPr lang="en-US" sz="2856" dirty="0"/>
          </a:p>
        </p:txBody>
      </p:sp>
    </p:spTree>
    <p:extLst>
      <p:ext uri="{BB962C8B-B14F-4D97-AF65-F5344CB8AC3E}">
        <p14:creationId xmlns:p14="http://schemas.microsoft.com/office/powerpoint/2010/main" val="1791399380"/>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EFD54D-CECA-4686-A3BC-3D8BEA60254F}"/>
              </a:ext>
            </a:extLst>
          </p:cNvPr>
          <p:cNvSpPr>
            <a:spLocks noGrp="1"/>
          </p:cNvSpPr>
          <p:nvPr>
            <p:ph type="title"/>
          </p:nvPr>
        </p:nvSpPr>
        <p:spPr/>
        <p:txBody>
          <a:bodyPr/>
          <a:lstStyle/>
          <a:p>
            <a:r>
              <a:rPr lang="en-US" dirty="0">
                <a:cs typeface="Segoe UI"/>
              </a:rPr>
              <a:t>Azure Fundamentals – Intro 1</a:t>
            </a:r>
          </a:p>
        </p:txBody>
      </p:sp>
      <p:sp>
        <p:nvSpPr>
          <p:cNvPr id="4" name="Text Placeholder 3">
            <a:extLst>
              <a:ext uri="{FF2B5EF4-FFF2-40B4-BE49-F238E27FC236}">
                <a16:creationId xmlns:a16="http://schemas.microsoft.com/office/drawing/2014/main" id="{B98BEB1E-6123-4314-9BA4-18F77C2C07CA}"/>
              </a:ext>
            </a:extLst>
          </p:cNvPr>
          <p:cNvSpPr>
            <a:spLocks noGrp="1"/>
          </p:cNvSpPr>
          <p:nvPr>
            <p:ph type="body" sz="quarter" idx="12"/>
          </p:nvPr>
        </p:nvSpPr>
        <p:spPr/>
        <p:txBody>
          <a:bodyPr vert="horz" wrap="square" lIns="164592" tIns="109728" rIns="164592" bIns="109728" rtlCol="0" anchor="t">
            <a:noAutofit/>
          </a:bodyPr>
          <a:lstStyle/>
          <a:p>
            <a:r>
              <a:rPr lang="en-US" dirty="0">
                <a:cs typeface="Segoe UI Semilight"/>
              </a:rPr>
              <a:t>Milliman </a:t>
            </a:r>
            <a:r>
              <a:rPr lang="en-US" dirty="0" err="1">
                <a:cs typeface="Segoe UI Semilight"/>
              </a:rPr>
              <a:t>TechForum</a:t>
            </a:r>
            <a:endParaRPr lang="en-US" dirty="0" err="1"/>
          </a:p>
        </p:txBody>
      </p:sp>
      <p:sp>
        <p:nvSpPr>
          <p:cNvPr id="5" name="Text Placeholder 4">
            <a:extLst>
              <a:ext uri="{FF2B5EF4-FFF2-40B4-BE49-F238E27FC236}">
                <a16:creationId xmlns:a16="http://schemas.microsoft.com/office/drawing/2014/main" id="{C69E3C70-C6FB-4A1C-BBFB-6D1B81A927DD}"/>
              </a:ext>
            </a:extLst>
          </p:cNvPr>
          <p:cNvSpPr>
            <a:spLocks noGrp="1"/>
          </p:cNvSpPr>
          <p:nvPr>
            <p:ph type="body" sz="quarter" idx="13"/>
          </p:nvPr>
        </p:nvSpPr>
        <p:spPr/>
        <p:txBody>
          <a:bodyPr vert="horz" wrap="square" lIns="146304" tIns="91440" rIns="146304" bIns="91440" rtlCol="0" anchor="t">
            <a:spAutoFit/>
          </a:bodyPr>
          <a:lstStyle/>
          <a:p>
            <a:r>
              <a:rPr lang="en-US">
                <a:latin typeface="Segoe UI"/>
                <a:cs typeface="Segoe UI"/>
              </a:rPr>
              <a:t>2021-MARCH-22</a:t>
            </a:r>
            <a:endParaRPr lang="en-US"/>
          </a:p>
        </p:txBody>
      </p:sp>
    </p:spTree>
    <p:extLst>
      <p:ext uri="{BB962C8B-B14F-4D97-AF65-F5344CB8AC3E}">
        <p14:creationId xmlns:p14="http://schemas.microsoft.com/office/powerpoint/2010/main" val="195489974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5582E0-1DF8-4F17-9755-76234787A45B}"/>
              </a:ext>
            </a:extLst>
          </p:cNvPr>
          <p:cNvSpPr>
            <a:spLocks noGrp="1"/>
          </p:cNvSpPr>
          <p:nvPr>
            <p:ph type="title"/>
          </p:nvPr>
        </p:nvSpPr>
        <p:spPr>
          <a:xfrm>
            <a:off x="853177" y="646688"/>
            <a:ext cx="10724938" cy="1351952"/>
          </a:xfrm>
        </p:spPr>
        <p:txBody>
          <a:bodyPr/>
          <a:lstStyle/>
          <a:p>
            <a:r>
              <a:rPr lang="en-US" dirty="0"/>
              <a:t>CapEx vs. OpEx</a:t>
            </a:r>
          </a:p>
        </p:txBody>
      </p:sp>
      <p:sp>
        <p:nvSpPr>
          <p:cNvPr id="3" name="Text Placeholder 2">
            <a:extLst>
              <a:ext uri="{FF2B5EF4-FFF2-40B4-BE49-F238E27FC236}">
                <a16:creationId xmlns:a16="http://schemas.microsoft.com/office/drawing/2014/main" id="{F6C15930-22E8-4FFC-870A-DE8042C83B55}"/>
              </a:ext>
            </a:extLst>
          </p:cNvPr>
          <p:cNvSpPr>
            <a:spLocks noGrp="1"/>
          </p:cNvSpPr>
          <p:nvPr>
            <p:ph type="body" sz="quarter" idx="10"/>
          </p:nvPr>
        </p:nvSpPr>
        <p:spPr>
          <a:xfrm>
            <a:off x="853177" y="1998640"/>
            <a:ext cx="11237870" cy="4014619"/>
          </a:xfrm>
        </p:spPr>
        <p:txBody>
          <a:bodyPr>
            <a:normAutofit fontScale="92500" lnSpcReduction="20000"/>
          </a:bodyPr>
          <a:lstStyle/>
          <a:p>
            <a:r>
              <a:rPr lang="en-IE" b="1" i="1" dirty="0"/>
              <a:t>Capital Expenditure (CapEx)</a:t>
            </a:r>
            <a:r>
              <a:rPr lang="en-IE" b="1" dirty="0"/>
              <a:t> </a:t>
            </a:r>
            <a:r>
              <a:rPr lang="en-IE" dirty="0"/>
              <a:t>is the spending of money on physical infrastructure up front, and then deducting that expense from your tax bill over time. CapEx is an upfront cost which has a value that reduces over time.</a:t>
            </a:r>
            <a:br>
              <a:rPr lang="en-IE" dirty="0"/>
            </a:br>
            <a:endParaRPr lang="en-IE" dirty="0"/>
          </a:p>
          <a:p>
            <a:r>
              <a:rPr lang="en-IE" b="1" i="1" dirty="0"/>
              <a:t>Operational Expenditure (OpEx) </a:t>
            </a:r>
            <a:r>
              <a:rPr lang="en-IE" dirty="0"/>
              <a:t>is spending money on services or products and being billed for them immediately. You can deduct this expense from your tax bill in the same year. There is no upfront cost, you pay for a service or product as you use it.</a:t>
            </a:r>
          </a:p>
          <a:p>
            <a:endParaRPr lang="en-US" dirty="0"/>
          </a:p>
        </p:txBody>
      </p:sp>
    </p:spTree>
    <p:extLst>
      <p:ext uri="{BB962C8B-B14F-4D97-AF65-F5344CB8AC3E}">
        <p14:creationId xmlns:p14="http://schemas.microsoft.com/office/powerpoint/2010/main" val="361614601"/>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F9F7F0-2018-4D70-81D1-96E308D6CF4C}"/>
              </a:ext>
            </a:extLst>
          </p:cNvPr>
          <p:cNvSpPr>
            <a:spLocks noGrp="1"/>
          </p:cNvSpPr>
          <p:nvPr>
            <p:ph type="title"/>
          </p:nvPr>
        </p:nvSpPr>
        <p:spPr>
          <a:xfrm>
            <a:off x="182970" y="47800"/>
            <a:ext cx="11889564" cy="917575"/>
          </a:xfrm>
        </p:spPr>
        <p:txBody>
          <a:bodyPr/>
          <a:lstStyle/>
          <a:p>
            <a:r>
              <a:rPr lang="en-US" dirty="0"/>
              <a:t>Cloud Service Models</a:t>
            </a:r>
          </a:p>
        </p:txBody>
      </p:sp>
      <p:sp>
        <p:nvSpPr>
          <p:cNvPr id="18" name="Rectangle 17">
            <a:extLst>
              <a:ext uri="{FF2B5EF4-FFF2-40B4-BE49-F238E27FC236}">
                <a16:creationId xmlns:a16="http://schemas.microsoft.com/office/drawing/2014/main" id="{95298EA6-0E89-4810-9668-63B085B58A04}"/>
              </a:ext>
            </a:extLst>
          </p:cNvPr>
          <p:cNvSpPr/>
          <p:nvPr/>
        </p:nvSpPr>
        <p:spPr>
          <a:xfrm>
            <a:off x="3389324" y="1598077"/>
            <a:ext cx="2149920" cy="65265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pPr>
            <a:r>
              <a:rPr lang="en-US" sz="2039" dirty="0">
                <a:solidFill>
                  <a:schemeClr val="tx1">
                    <a:alpha val="99000"/>
                  </a:schemeClr>
                </a:solidFill>
                <a:ea typeface="Kozuka Gothic Pro R" pitchFamily="34" charset="-128"/>
              </a:rPr>
              <a:t>Infrastructure</a:t>
            </a:r>
          </a:p>
          <a:p>
            <a:pPr defTabSz="1242820"/>
            <a:r>
              <a:rPr lang="en-US" sz="1632" dirty="0">
                <a:solidFill>
                  <a:schemeClr val="tx1">
                    <a:alpha val="99000"/>
                  </a:schemeClr>
                </a:solidFill>
                <a:ea typeface="Kozuka Gothic Pro R" pitchFamily="34" charset="-128"/>
              </a:rPr>
              <a:t>(as a Service)</a:t>
            </a:r>
          </a:p>
        </p:txBody>
      </p:sp>
      <p:sp>
        <p:nvSpPr>
          <p:cNvPr id="19" name="Rectangle 18">
            <a:extLst>
              <a:ext uri="{FF2B5EF4-FFF2-40B4-BE49-F238E27FC236}">
                <a16:creationId xmlns:a16="http://schemas.microsoft.com/office/drawing/2014/main" id="{B34F5036-2296-4AFA-BA00-C39410DFDCAB}"/>
              </a:ext>
            </a:extLst>
          </p:cNvPr>
          <p:cNvSpPr/>
          <p:nvPr/>
        </p:nvSpPr>
        <p:spPr>
          <a:xfrm>
            <a:off x="3420061" y="5620126"/>
            <a:ext cx="1670419" cy="388484"/>
          </a:xfrm>
          <a:prstGeom prst="rect">
            <a:avLst/>
          </a:prstGeom>
          <a:solidFill>
            <a:srgbClr val="DC3C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Storage</a:t>
            </a:r>
          </a:p>
        </p:txBody>
      </p:sp>
      <p:sp>
        <p:nvSpPr>
          <p:cNvPr id="20" name="Rectangle 19">
            <a:extLst>
              <a:ext uri="{FF2B5EF4-FFF2-40B4-BE49-F238E27FC236}">
                <a16:creationId xmlns:a16="http://schemas.microsoft.com/office/drawing/2014/main" id="{9CE33CCB-1D00-4E60-890B-C52A3FCFDDBF}"/>
              </a:ext>
            </a:extLst>
          </p:cNvPr>
          <p:cNvSpPr/>
          <p:nvPr/>
        </p:nvSpPr>
        <p:spPr>
          <a:xfrm>
            <a:off x="3420061" y="5156373"/>
            <a:ext cx="1670419" cy="388484"/>
          </a:xfrm>
          <a:prstGeom prst="rect">
            <a:avLst/>
          </a:prstGeom>
          <a:solidFill>
            <a:srgbClr val="DC3C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Servers</a:t>
            </a:r>
          </a:p>
        </p:txBody>
      </p:sp>
      <p:sp>
        <p:nvSpPr>
          <p:cNvPr id="21" name="Rectangle 20">
            <a:extLst>
              <a:ext uri="{FF2B5EF4-FFF2-40B4-BE49-F238E27FC236}">
                <a16:creationId xmlns:a16="http://schemas.microsoft.com/office/drawing/2014/main" id="{FF9864D7-D275-4D2F-99B3-645CA7EB4B3E}"/>
              </a:ext>
            </a:extLst>
          </p:cNvPr>
          <p:cNvSpPr/>
          <p:nvPr/>
        </p:nvSpPr>
        <p:spPr>
          <a:xfrm>
            <a:off x="3420061" y="6083876"/>
            <a:ext cx="1670419" cy="388484"/>
          </a:xfrm>
          <a:prstGeom prst="rect">
            <a:avLst/>
          </a:prstGeom>
          <a:solidFill>
            <a:srgbClr val="DC3C00"/>
          </a:solidFill>
          <a:ln w="9525" cap="flat" cmpd="sng" algn="ctr">
            <a:no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22" name="Rectangle 21">
            <a:extLst>
              <a:ext uri="{FF2B5EF4-FFF2-40B4-BE49-F238E27FC236}">
                <a16:creationId xmlns:a16="http://schemas.microsoft.com/office/drawing/2014/main" id="{518D8832-8DCF-4400-9314-E5B9DF5FF149}"/>
              </a:ext>
            </a:extLst>
          </p:cNvPr>
          <p:cNvSpPr/>
          <p:nvPr/>
        </p:nvSpPr>
        <p:spPr>
          <a:xfrm>
            <a:off x="3420061" y="4228869"/>
            <a:ext cx="1670419" cy="388484"/>
          </a:xfrm>
          <a:prstGeom prst="rect">
            <a:avLst/>
          </a:prstGeom>
          <a:solidFill>
            <a:schemeClr val="accent1"/>
          </a:solidFill>
          <a:ln w="9525" cap="flat" cmpd="sng" algn="ctr">
            <a:no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O/S</a:t>
            </a:r>
          </a:p>
        </p:txBody>
      </p:sp>
      <p:sp>
        <p:nvSpPr>
          <p:cNvPr id="23" name="Rectangle 22">
            <a:extLst>
              <a:ext uri="{FF2B5EF4-FFF2-40B4-BE49-F238E27FC236}">
                <a16:creationId xmlns:a16="http://schemas.microsoft.com/office/drawing/2014/main" id="{4F98D473-4D3B-4674-B18C-7B1755B32116}"/>
              </a:ext>
            </a:extLst>
          </p:cNvPr>
          <p:cNvSpPr/>
          <p:nvPr/>
        </p:nvSpPr>
        <p:spPr>
          <a:xfrm>
            <a:off x="3420061" y="3765116"/>
            <a:ext cx="1670419" cy="388484"/>
          </a:xfrm>
          <a:prstGeom prst="rect">
            <a:avLst/>
          </a:prstGeom>
          <a:solidFill>
            <a:schemeClr val="accent1"/>
          </a:solidFill>
          <a:ln w="9525" cap="flat" cmpd="sng" algn="ctr">
            <a:no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Middleware</a:t>
            </a:r>
          </a:p>
        </p:txBody>
      </p:sp>
      <p:sp>
        <p:nvSpPr>
          <p:cNvPr id="24" name="Rectangle 23">
            <a:extLst>
              <a:ext uri="{FF2B5EF4-FFF2-40B4-BE49-F238E27FC236}">
                <a16:creationId xmlns:a16="http://schemas.microsoft.com/office/drawing/2014/main" id="{FA9A12AC-0858-4025-919F-8D5D5AD8D3AC}"/>
              </a:ext>
            </a:extLst>
          </p:cNvPr>
          <p:cNvSpPr/>
          <p:nvPr/>
        </p:nvSpPr>
        <p:spPr>
          <a:xfrm>
            <a:off x="3420061" y="4692621"/>
            <a:ext cx="1670419" cy="388484"/>
          </a:xfrm>
          <a:prstGeom prst="rect">
            <a:avLst/>
          </a:prstGeom>
          <a:solidFill>
            <a:srgbClr val="DC3C00"/>
          </a:solidFill>
          <a:ln w="9525" cap="flat" cmpd="sng" algn="ctr">
            <a:no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Virtualization</a:t>
            </a:r>
          </a:p>
        </p:txBody>
      </p:sp>
      <p:sp>
        <p:nvSpPr>
          <p:cNvPr id="25" name="Rectangle 24">
            <a:extLst>
              <a:ext uri="{FF2B5EF4-FFF2-40B4-BE49-F238E27FC236}">
                <a16:creationId xmlns:a16="http://schemas.microsoft.com/office/drawing/2014/main" id="{7EF2974F-27A5-45D9-A240-61FAB0372B1E}"/>
              </a:ext>
            </a:extLst>
          </p:cNvPr>
          <p:cNvSpPr/>
          <p:nvPr/>
        </p:nvSpPr>
        <p:spPr>
          <a:xfrm>
            <a:off x="3420061" y="2837611"/>
            <a:ext cx="1670419" cy="388484"/>
          </a:xfrm>
          <a:prstGeom prst="rect">
            <a:avLst/>
          </a:prstGeom>
          <a:solidFill>
            <a:schemeClr val="accent1"/>
          </a:solidFill>
          <a:ln w="9525" cap="flat" cmpd="sng" algn="ctr">
            <a:no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Data</a:t>
            </a:r>
          </a:p>
        </p:txBody>
      </p:sp>
      <p:sp>
        <p:nvSpPr>
          <p:cNvPr id="26" name="Rectangle 25">
            <a:extLst>
              <a:ext uri="{FF2B5EF4-FFF2-40B4-BE49-F238E27FC236}">
                <a16:creationId xmlns:a16="http://schemas.microsoft.com/office/drawing/2014/main" id="{4BD84389-1CF8-4ED2-AB71-F7B6A31ECEDF}"/>
              </a:ext>
            </a:extLst>
          </p:cNvPr>
          <p:cNvSpPr/>
          <p:nvPr/>
        </p:nvSpPr>
        <p:spPr>
          <a:xfrm>
            <a:off x="3420061" y="2373859"/>
            <a:ext cx="1670419" cy="388484"/>
          </a:xfrm>
          <a:prstGeom prst="rect">
            <a:avLst/>
          </a:prstGeom>
          <a:solidFill>
            <a:schemeClr val="accent1"/>
          </a:solidFill>
          <a:ln w="9525" cap="flat" cmpd="sng" algn="ctr">
            <a:no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Applications</a:t>
            </a:r>
          </a:p>
        </p:txBody>
      </p:sp>
      <p:sp>
        <p:nvSpPr>
          <p:cNvPr id="27" name="Rectangle 26">
            <a:extLst>
              <a:ext uri="{FF2B5EF4-FFF2-40B4-BE49-F238E27FC236}">
                <a16:creationId xmlns:a16="http://schemas.microsoft.com/office/drawing/2014/main" id="{AA281994-7B8B-4AD0-B72D-AFB205B671A7}"/>
              </a:ext>
            </a:extLst>
          </p:cNvPr>
          <p:cNvSpPr/>
          <p:nvPr/>
        </p:nvSpPr>
        <p:spPr>
          <a:xfrm>
            <a:off x="3420061" y="3301363"/>
            <a:ext cx="1670419" cy="388484"/>
          </a:xfrm>
          <a:prstGeom prst="rect">
            <a:avLst/>
          </a:prstGeom>
          <a:solidFill>
            <a:schemeClr val="accent1"/>
          </a:solidFill>
          <a:ln w="9525" cap="flat" cmpd="sng" algn="ctr">
            <a:no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Runtime</a:t>
            </a:r>
          </a:p>
        </p:txBody>
      </p:sp>
      <p:sp>
        <p:nvSpPr>
          <p:cNvPr id="28" name="Left Brace 27">
            <a:extLst>
              <a:ext uri="{FF2B5EF4-FFF2-40B4-BE49-F238E27FC236}">
                <a16:creationId xmlns:a16="http://schemas.microsoft.com/office/drawing/2014/main" id="{34B00EE2-2F4E-47C7-B8D2-B4614A4D2D41}"/>
              </a:ext>
            </a:extLst>
          </p:cNvPr>
          <p:cNvSpPr/>
          <p:nvPr/>
        </p:nvSpPr>
        <p:spPr>
          <a:xfrm flipH="1">
            <a:off x="5099893" y="4650705"/>
            <a:ext cx="233090" cy="1798648"/>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29" name="TextBox 56">
            <a:extLst>
              <a:ext uri="{FF2B5EF4-FFF2-40B4-BE49-F238E27FC236}">
                <a16:creationId xmlns:a16="http://schemas.microsoft.com/office/drawing/2014/main" id="{09ECBC9D-2352-49CB-9AA1-0D847369468A}"/>
              </a:ext>
            </a:extLst>
          </p:cNvPr>
          <p:cNvSpPr txBox="1"/>
          <p:nvPr/>
        </p:nvSpPr>
        <p:spPr>
          <a:xfrm flipH="1">
            <a:off x="5280431" y="4729310"/>
            <a:ext cx="404406" cy="1683025"/>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pPr>
            <a:r>
              <a:rPr lang="en-US" sz="1428" dirty="0">
                <a:solidFill>
                  <a:schemeClr val="tx1">
                    <a:alpha val="99000"/>
                  </a:schemeClr>
                </a:solidFill>
                <a:ea typeface="Kozuka Gothic Pro R" pitchFamily="34" charset="-128"/>
              </a:rPr>
              <a:t>Managed by vendor</a:t>
            </a:r>
          </a:p>
        </p:txBody>
      </p:sp>
      <p:sp>
        <p:nvSpPr>
          <p:cNvPr id="30" name="Left Brace 29">
            <a:extLst>
              <a:ext uri="{FF2B5EF4-FFF2-40B4-BE49-F238E27FC236}">
                <a16:creationId xmlns:a16="http://schemas.microsoft.com/office/drawing/2014/main" id="{C6F2D3FD-907B-4E9B-8E6F-C1CF1045B46A}"/>
              </a:ext>
            </a:extLst>
          </p:cNvPr>
          <p:cNvSpPr/>
          <p:nvPr/>
        </p:nvSpPr>
        <p:spPr>
          <a:xfrm>
            <a:off x="3278833" y="2373858"/>
            <a:ext cx="135970" cy="224349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31" name="TextBox 58">
            <a:extLst>
              <a:ext uri="{FF2B5EF4-FFF2-40B4-BE49-F238E27FC236}">
                <a16:creationId xmlns:a16="http://schemas.microsoft.com/office/drawing/2014/main" id="{1FDC6C7D-ED49-46A0-979A-1197A208E3E8}"/>
              </a:ext>
            </a:extLst>
          </p:cNvPr>
          <p:cNvSpPr txBox="1"/>
          <p:nvPr/>
        </p:nvSpPr>
        <p:spPr>
          <a:xfrm>
            <a:off x="2858466" y="2970770"/>
            <a:ext cx="404406" cy="106849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pPr>
            <a:r>
              <a:rPr lang="en-US" sz="1428" dirty="0">
                <a:solidFill>
                  <a:schemeClr val="tx1">
                    <a:alpha val="99000"/>
                  </a:schemeClr>
                </a:solidFill>
                <a:ea typeface="Kozuka Gothic Pro R" pitchFamily="34" charset="-128"/>
              </a:rPr>
              <a:t>You manage</a:t>
            </a:r>
          </a:p>
        </p:txBody>
      </p:sp>
      <p:sp>
        <p:nvSpPr>
          <p:cNvPr id="33" name="Rectangle 32">
            <a:extLst>
              <a:ext uri="{FF2B5EF4-FFF2-40B4-BE49-F238E27FC236}">
                <a16:creationId xmlns:a16="http://schemas.microsoft.com/office/drawing/2014/main" id="{BA0D8011-E3ED-441D-9EF7-C34AC94455C7}"/>
              </a:ext>
            </a:extLst>
          </p:cNvPr>
          <p:cNvSpPr/>
          <p:nvPr/>
        </p:nvSpPr>
        <p:spPr>
          <a:xfrm>
            <a:off x="6712747" y="1587832"/>
            <a:ext cx="2039601" cy="65265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defRPr/>
            </a:pPr>
            <a:r>
              <a:rPr lang="en-US" sz="2039" dirty="0">
                <a:solidFill>
                  <a:schemeClr val="tx1">
                    <a:alpha val="99000"/>
                  </a:schemeClr>
                </a:solidFill>
                <a:latin typeface="Segoe UI"/>
                <a:ea typeface="Kozuka Gothic Pro R" pitchFamily="34" charset="-128"/>
              </a:rPr>
              <a:t>Platform</a:t>
            </a:r>
          </a:p>
          <a:p>
            <a:pPr defTabSz="1242820">
              <a:defRPr/>
            </a:pPr>
            <a:r>
              <a:rPr lang="en-US" sz="1632" dirty="0">
                <a:solidFill>
                  <a:schemeClr val="tx1">
                    <a:alpha val="99000"/>
                  </a:schemeClr>
                </a:solidFill>
                <a:latin typeface="Segoe UI"/>
                <a:ea typeface="Kozuka Gothic Pro R" pitchFamily="34" charset="-128"/>
              </a:rPr>
              <a:t>(as a Service)</a:t>
            </a:r>
          </a:p>
        </p:txBody>
      </p:sp>
      <p:sp>
        <p:nvSpPr>
          <p:cNvPr id="34" name="Left Brace 33">
            <a:extLst>
              <a:ext uri="{FF2B5EF4-FFF2-40B4-BE49-F238E27FC236}">
                <a16:creationId xmlns:a16="http://schemas.microsoft.com/office/drawing/2014/main" id="{483F3467-DFF5-4D56-B7DA-15C9D8138132}"/>
              </a:ext>
            </a:extLst>
          </p:cNvPr>
          <p:cNvSpPr/>
          <p:nvPr/>
        </p:nvSpPr>
        <p:spPr>
          <a:xfrm flipH="1">
            <a:off x="8472650" y="3296505"/>
            <a:ext cx="213697" cy="3184288"/>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35" name="TextBox 54">
            <a:extLst>
              <a:ext uri="{FF2B5EF4-FFF2-40B4-BE49-F238E27FC236}">
                <a16:creationId xmlns:a16="http://schemas.microsoft.com/office/drawing/2014/main" id="{D58F6D17-2BCE-49B3-B03F-6884E1A65C03}"/>
              </a:ext>
            </a:extLst>
          </p:cNvPr>
          <p:cNvSpPr txBox="1"/>
          <p:nvPr/>
        </p:nvSpPr>
        <p:spPr>
          <a:xfrm flipH="1">
            <a:off x="8633231" y="4046235"/>
            <a:ext cx="404406" cy="171989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defRPr/>
            </a:pPr>
            <a:r>
              <a:rPr lang="en-US" sz="1428" dirty="0">
                <a:solidFill>
                  <a:schemeClr val="tx1">
                    <a:alpha val="99000"/>
                  </a:schemeClr>
                </a:solidFill>
                <a:latin typeface="Segoe UI"/>
                <a:ea typeface="Kozuka Gothic Pro R" pitchFamily="34" charset="-128"/>
              </a:rPr>
              <a:t>Managed by vendor</a:t>
            </a:r>
          </a:p>
        </p:txBody>
      </p:sp>
      <p:sp>
        <p:nvSpPr>
          <p:cNvPr id="36" name="Left Brace 35">
            <a:extLst>
              <a:ext uri="{FF2B5EF4-FFF2-40B4-BE49-F238E27FC236}">
                <a16:creationId xmlns:a16="http://schemas.microsoft.com/office/drawing/2014/main" id="{9317568D-13AA-4D42-AB09-BF7744BB07E7}"/>
              </a:ext>
            </a:extLst>
          </p:cNvPr>
          <p:cNvSpPr/>
          <p:nvPr/>
        </p:nvSpPr>
        <p:spPr>
          <a:xfrm>
            <a:off x="6627854" y="2354431"/>
            <a:ext cx="155393" cy="864376"/>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37" name="TextBox 60">
            <a:extLst>
              <a:ext uri="{FF2B5EF4-FFF2-40B4-BE49-F238E27FC236}">
                <a16:creationId xmlns:a16="http://schemas.microsoft.com/office/drawing/2014/main" id="{19C6EBA4-4BA0-40FA-A513-F13126C5ED15}"/>
              </a:ext>
            </a:extLst>
          </p:cNvPr>
          <p:cNvSpPr txBox="1"/>
          <p:nvPr/>
        </p:nvSpPr>
        <p:spPr>
          <a:xfrm>
            <a:off x="6278058" y="2238728"/>
            <a:ext cx="404406" cy="1089336"/>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defRPr/>
            </a:pPr>
            <a:r>
              <a:rPr lang="en-US" sz="1428" dirty="0">
                <a:solidFill>
                  <a:schemeClr val="tx1">
                    <a:alpha val="99000"/>
                  </a:schemeClr>
                </a:solidFill>
                <a:latin typeface="Segoe UI"/>
                <a:ea typeface="Kozuka Gothic Pro R" pitchFamily="34" charset="-128"/>
              </a:rPr>
              <a:t>You manage</a:t>
            </a:r>
          </a:p>
        </p:txBody>
      </p:sp>
      <p:sp>
        <p:nvSpPr>
          <p:cNvPr id="38" name="Rectangle 37">
            <a:extLst>
              <a:ext uri="{FF2B5EF4-FFF2-40B4-BE49-F238E27FC236}">
                <a16:creationId xmlns:a16="http://schemas.microsoft.com/office/drawing/2014/main" id="{2F18C053-A908-4F01-8954-D1BC313CD3E3}"/>
              </a:ext>
            </a:extLst>
          </p:cNvPr>
          <p:cNvSpPr/>
          <p:nvPr/>
        </p:nvSpPr>
        <p:spPr>
          <a:xfrm>
            <a:off x="6792790" y="5620125"/>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Storage</a:t>
            </a:r>
          </a:p>
        </p:txBody>
      </p:sp>
      <p:sp>
        <p:nvSpPr>
          <p:cNvPr id="39" name="Rectangle 38">
            <a:extLst>
              <a:ext uri="{FF2B5EF4-FFF2-40B4-BE49-F238E27FC236}">
                <a16:creationId xmlns:a16="http://schemas.microsoft.com/office/drawing/2014/main" id="{C8032175-2BD9-47FC-AFCD-340A76D2C973}"/>
              </a:ext>
            </a:extLst>
          </p:cNvPr>
          <p:cNvSpPr/>
          <p:nvPr/>
        </p:nvSpPr>
        <p:spPr>
          <a:xfrm>
            <a:off x="6792790" y="5156372"/>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Servers</a:t>
            </a:r>
          </a:p>
        </p:txBody>
      </p:sp>
      <p:sp>
        <p:nvSpPr>
          <p:cNvPr id="40" name="Rectangle 39">
            <a:extLst>
              <a:ext uri="{FF2B5EF4-FFF2-40B4-BE49-F238E27FC236}">
                <a16:creationId xmlns:a16="http://schemas.microsoft.com/office/drawing/2014/main" id="{3A44A12F-0505-4DD0-970C-D75232B0D5F2}"/>
              </a:ext>
            </a:extLst>
          </p:cNvPr>
          <p:cNvSpPr/>
          <p:nvPr/>
        </p:nvSpPr>
        <p:spPr>
          <a:xfrm>
            <a:off x="6792790" y="6083875"/>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Networking</a:t>
            </a:r>
          </a:p>
        </p:txBody>
      </p:sp>
      <p:sp>
        <p:nvSpPr>
          <p:cNvPr id="41" name="Rectangle 40">
            <a:extLst>
              <a:ext uri="{FF2B5EF4-FFF2-40B4-BE49-F238E27FC236}">
                <a16:creationId xmlns:a16="http://schemas.microsoft.com/office/drawing/2014/main" id="{AE7418A0-2D87-4557-81BE-64BE27DB32F6}"/>
              </a:ext>
            </a:extLst>
          </p:cNvPr>
          <p:cNvSpPr/>
          <p:nvPr/>
        </p:nvSpPr>
        <p:spPr>
          <a:xfrm>
            <a:off x="6792790" y="4228867"/>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O/S</a:t>
            </a:r>
          </a:p>
        </p:txBody>
      </p:sp>
      <p:sp>
        <p:nvSpPr>
          <p:cNvPr id="42" name="Rectangle 41">
            <a:extLst>
              <a:ext uri="{FF2B5EF4-FFF2-40B4-BE49-F238E27FC236}">
                <a16:creationId xmlns:a16="http://schemas.microsoft.com/office/drawing/2014/main" id="{E43C91A7-8A28-46D0-BB2C-403E94D4262C}"/>
              </a:ext>
            </a:extLst>
          </p:cNvPr>
          <p:cNvSpPr/>
          <p:nvPr/>
        </p:nvSpPr>
        <p:spPr>
          <a:xfrm>
            <a:off x="6792790" y="3765115"/>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Middleware</a:t>
            </a:r>
          </a:p>
        </p:txBody>
      </p:sp>
      <p:sp>
        <p:nvSpPr>
          <p:cNvPr id="43" name="Rectangle 42">
            <a:extLst>
              <a:ext uri="{FF2B5EF4-FFF2-40B4-BE49-F238E27FC236}">
                <a16:creationId xmlns:a16="http://schemas.microsoft.com/office/drawing/2014/main" id="{6AE3EF55-E048-44B0-B0AA-8CF4322DD801}"/>
              </a:ext>
            </a:extLst>
          </p:cNvPr>
          <p:cNvSpPr/>
          <p:nvPr/>
        </p:nvSpPr>
        <p:spPr>
          <a:xfrm>
            <a:off x="6792790" y="4692620"/>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Virtualization</a:t>
            </a:r>
          </a:p>
        </p:txBody>
      </p:sp>
      <p:sp>
        <p:nvSpPr>
          <p:cNvPr id="44" name="Rectangle 43">
            <a:extLst>
              <a:ext uri="{FF2B5EF4-FFF2-40B4-BE49-F238E27FC236}">
                <a16:creationId xmlns:a16="http://schemas.microsoft.com/office/drawing/2014/main" id="{F05B30F3-0860-4DA0-82EA-B6C1B163ED07}"/>
              </a:ext>
            </a:extLst>
          </p:cNvPr>
          <p:cNvSpPr/>
          <p:nvPr/>
        </p:nvSpPr>
        <p:spPr>
          <a:xfrm>
            <a:off x="6792790" y="2373858"/>
            <a:ext cx="1670418" cy="388484"/>
          </a:xfrm>
          <a:prstGeom prst="rect">
            <a:avLst/>
          </a:prstGeom>
          <a:solidFill>
            <a:schemeClr val="accent1"/>
          </a:solidFill>
          <a:ln w="9525" cap="flat" cmpd="sng" algn="ctr">
            <a:no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Applications</a:t>
            </a:r>
          </a:p>
        </p:txBody>
      </p:sp>
      <p:sp>
        <p:nvSpPr>
          <p:cNvPr id="45" name="Rectangle 44">
            <a:extLst>
              <a:ext uri="{FF2B5EF4-FFF2-40B4-BE49-F238E27FC236}">
                <a16:creationId xmlns:a16="http://schemas.microsoft.com/office/drawing/2014/main" id="{3D8476BC-AA3C-4BEE-A5A7-438EB3C66608}"/>
              </a:ext>
            </a:extLst>
          </p:cNvPr>
          <p:cNvSpPr/>
          <p:nvPr/>
        </p:nvSpPr>
        <p:spPr>
          <a:xfrm>
            <a:off x="6792790" y="3301362"/>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Runtime</a:t>
            </a:r>
          </a:p>
        </p:txBody>
      </p:sp>
      <p:sp>
        <p:nvSpPr>
          <p:cNvPr id="46" name="Rectangle 45">
            <a:extLst>
              <a:ext uri="{FF2B5EF4-FFF2-40B4-BE49-F238E27FC236}">
                <a16:creationId xmlns:a16="http://schemas.microsoft.com/office/drawing/2014/main" id="{2C38A592-6179-4FF6-BC19-29B62CE6C633}"/>
              </a:ext>
            </a:extLst>
          </p:cNvPr>
          <p:cNvSpPr/>
          <p:nvPr/>
        </p:nvSpPr>
        <p:spPr>
          <a:xfrm>
            <a:off x="6792790" y="2837610"/>
            <a:ext cx="1670418" cy="388484"/>
          </a:xfrm>
          <a:prstGeom prst="rect">
            <a:avLst/>
          </a:prstGeom>
          <a:solidFill>
            <a:schemeClr val="accent1"/>
          </a:solidFill>
          <a:ln w="9525" cap="flat" cmpd="sng" algn="ctr">
            <a:no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Data</a:t>
            </a:r>
          </a:p>
        </p:txBody>
      </p:sp>
      <p:sp>
        <p:nvSpPr>
          <p:cNvPr id="48" name="Rectangle 47">
            <a:extLst>
              <a:ext uri="{FF2B5EF4-FFF2-40B4-BE49-F238E27FC236}">
                <a16:creationId xmlns:a16="http://schemas.microsoft.com/office/drawing/2014/main" id="{D51E2807-42DC-460C-AB08-EBFE7D42BD57}"/>
              </a:ext>
            </a:extLst>
          </p:cNvPr>
          <p:cNvSpPr/>
          <p:nvPr/>
        </p:nvSpPr>
        <p:spPr>
          <a:xfrm>
            <a:off x="9716911" y="1587833"/>
            <a:ext cx="2068096" cy="65265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defRPr/>
            </a:pPr>
            <a:r>
              <a:rPr lang="en-US" sz="2039" dirty="0">
                <a:solidFill>
                  <a:schemeClr val="tx1">
                    <a:alpha val="99000"/>
                  </a:schemeClr>
                </a:solidFill>
                <a:latin typeface="Segoe UI"/>
                <a:ea typeface="Kozuka Gothic Pro R" pitchFamily="34" charset="-128"/>
              </a:rPr>
              <a:t>Software</a:t>
            </a:r>
          </a:p>
          <a:p>
            <a:pPr defTabSz="1242820">
              <a:defRPr/>
            </a:pPr>
            <a:r>
              <a:rPr lang="en-US" sz="1632" dirty="0">
                <a:solidFill>
                  <a:schemeClr val="tx1">
                    <a:alpha val="99000"/>
                  </a:schemeClr>
                </a:solidFill>
                <a:latin typeface="Segoe UI"/>
                <a:ea typeface="Kozuka Gothic Pro R" pitchFamily="34" charset="-128"/>
              </a:rPr>
              <a:t>(as a Service)</a:t>
            </a:r>
          </a:p>
        </p:txBody>
      </p:sp>
      <p:sp>
        <p:nvSpPr>
          <p:cNvPr id="49" name="Left Brace 48">
            <a:extLst>
              <a:ext uri="{FF2B5EF4-FFF2-40B4-BE49-F238E27FC236}">
                <a16:creationId xmlns:a16="http://schemas.microsoft.com/office/drawing/2014/main" id="{45CC9138-26AB-41F6-AB6B-EFD401A436BE}"/>
              </a:ext>
            </a:extLst>
          </p:cNvPr>
          <p:cNvSpPr/>
          <p:nvPr/>
        </p:nvSpPr>
        <p:spPr>
          <a:xfrm flipH="1">
            <a:off x="11458025" y="2354431"/>
            <a:ext cx="203984" cy="4126360"/>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50" name="TextBox 64">
            <a:extLst>
              <a:ext uri="{FF2B5EF4-FFF2-40B4-BE49-F238E27FC236}">
                <a16:creationId xmlns:a16="http://schemas.microsoft.com/office/drawing/2014/main" id="{395EB3CB-73FB-4B84-B83D-9CCFD2208ADE}"/>
              </a:ext>
            </a:extLst>
          </p:cNvPr>
          <p:cNvSpPr txBox="1"/>
          <p:nvPr/>
        </p:nvSpPr>
        <p:spPr>
          <a:xfrm flipH="1">
            <a:off x="11681231" y="3565060"/>
            <a:ext cx="404406" cy="1719893"/>
          </a:xfrm>
          <a:prstGeom prst="rect">
            <a:avLst/>
          </a:prstGeom>
          <a:noFill/>
        </p:spPr>
        <p:txBody>
          <a:bodyPr vert="eaVert"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defRPr/>
            </a:pPr>
            <a:r>
              <a:rPr lang="en-US" sz="1428" dirty="0">
                <a:solidFill>
                  <a:schemeClr val="tx1">
                    <a:alpha val="99000"/>
                  </a:schemeClr>
                </a:solidFill>
                <a:latin typeface="Segoe UI"/>
                <a:ea typeface="Kozuka Gothic Pro R" pitchFamily="34" charset="-128"/>
              </a:rPr>
              <a:t>Managed by vendor</a:t>
            </a:r>
          </a:p>
        </p:txBody>
      </p:sp>
      <p:sp>
        <p:nvSpPr>
          <p:cNvPr id="51" name="Rectangle 50">
            <a:extLst>
              <a:ext uri="{FF2B5EF4-FFF2-40B4-BE49-F238E27FC236}">
                <a16:creationId xmlns:a16="http://schemas.microsoft.com/office/drawing/2014/main" id="{D3F9926C-2B77-4F49-B7BA-ED83971E04AC}"/>
              </a:ext>
            </a:extLst>
          </p:cNvPr>
          <p:cNvSpPr/>
          <p:nvPr/>
        </p:nvSpPr>
        <p:spPr>
          <a:xfrm>
            <a:off x="9778064" y="5620123"/>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Storage</a:t>
            </a:r>
          </a:p>
        </p:txBody>
      </p:sp>
      <p:sp>
        <p:nvSpPr>
          <p:cNvPr id="52" name="Rectangle 51">
            <a:extLst>
              <a:ext uri="{FF2B5EF4-FFF2-40B4-BE49-F238E27FC236}">
                <a16:creationId xmlns:a16="http://schemas.microsoft.com/office/drawing/2014/main" id="{79996E5E-7C97-460E-AD15-F02B10EB0431}"/>
              </a:ext>
            </a:extLst>
          </p:cNvPr>
          <p:cNvSpPr/>
          <p:nvPr/>
        </p:nvSpPr>
        <p:spPr>
          <a:xfrm>
            <a:off x="9778064" y="5156370"/>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Servers</a:t>
            </a:r>
          </a:p>
        </p:txBody>
      </p:sp>
      <p:sp>
        <p:nvSpPr>
          <p:cNvPr id="53" name="Rectangle 52">
            <a:extLst>
              <a:ext uri="{FF2B5EF4-FFF2-40B4-BE49-F238E27FC236}">
                <a16:creationId xmlns:a16="http://schemas.microsoft.com/office/drawing/2014/main" id="{0D8917CC-C43E-42C0-99CB-AA52EBC5FB91}"/>
              </a:ext>
            </a:extLst>
          </p:cNvPr>
          <p:cNvSpPr/>
          <p:nvPr/>
        </p:nvSpPr>
        <p:spPr>
          <a:xfrm>
            <a:off x="9778064" y="6083873"/>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Networking</a:t>
            </a:r>
          </a:p>
        </p:txBody>
      </p:sp>
      <p:sp>
        <p:nvSpPr>
          <p:cNvPr id="54" name="Rectangle 53">
            <a:extLst>
              <a:ext uri="{FF2B5EF4-FFF2-40B4-BE49-F238E27FC236}">
                <a16:creationId xmlns:a16="http://schemas.microsoft.com/office/drawing/2014/main" id="{84D5FDAB-C1B2-4D5C-AB77-842A8F44BE36}"/>
              </a:ext>
            </a:extLst>
          </p:cNvPr>
          <p:cNvSpPr/>
          <p:nvPr/>
        </p:nvSpPr>
        <p:spPr>
          <a:xfrm>
            <a:off x="9778064" y="4228865"/>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O/S</a:t>
            </a:r>
          </a:p>
        </p:txBody>
      </p:sp>
      <p:sp>
        <p:nvSpPr>
          <p:cNvPr id="55" name="Rectangle 54">
            <a:extLst>
              <a:ext uri="{FF2B5EF4-FFF2-40B4-BE49-F238E27FC236}">
                <a16:creationId xmlns:a16="http://schemas.microsoft.com/office/drawing/2014/main" id="{5393C3BE-BE60-4C0E-A0AC-799862AE17EB}"/>
              </a:ext>
            </a:extLst>
          </p:cNvPr>
          <p:cNvSpPr/>
          <p:nvPr/>
        </p:nvSpPr>
        <p:spPr>
          <a:xfrm>
            <a:off x="9778064" y="3765113"/>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Middleware</a:t>
            </a:r>
          </a:p>
        </p:txBody>
      </p:sp>
      <p:sp>
        <p:nvSpPr>
          <p:cNvPr id="56" name="Rectangle 55">
            <a:extLst>
              <a:ext uri="{FF2B5EF4-FFF2-40B4-BE49-F238E27FC236}">
                <a16:creationId xmlns:a16="http://schemas.microsoft.com/office/drawing/2014/main" id="{8ADA1C11-19A2-40B8-AE63-A83B8E56DA01}"/>
              </a:ext>
            </a:extLst>
          </p:cNvPr>
          <p:cNvSpPr/>
          <p:nvPr/>
        </p:nvSpPr>
        <p:spPr>
          <a:xfrm>
            <a:off x="9778064" y="4692618"/>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Virtualization</a:t>
            </a:r>
          </a:p>
        </p:txBody>
      </p:sp>
      <p:sp>
        <p:nvSpPr>
          <p:cNvPr id="57" name="Rectangle 56">
            <a:extLst>
              <a:ext uri="{FF2B5EF4-FFF2-40B4-BE49-F238E27FC236}">
                <a16:creationId xmlns:a16="http://schemas.microsoft.com/office/drawing/2014/main" id="{181179A9-B913-4F09-AF39-8BC987A2A365}"/>
              </a:ext>
            </a:extLst>
          </p:cNvPr>
          <p:cNvSpPr/>
          <p:nvPr/>
        </p:nvSpPr>
        <p:spPr>
          <a:xfrm>
            <a:off x="9778064" y="2373855"/>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Applications</a:t>
            </a:r>
          </a:p>
        </p:txBody>
      </p:sp>
      <p:sp>
        <p:nvSpPr>
          <p:cNvPr id="58" name="Rectangle 57">
            <a:extLst>
              <a:ext uri="{FF2B5EF4-FFF2-40B4-BE49-F238E27FC236}">
                <a16:creationId xmlns:a16="http://schemas.microsoft.com/office/drawing/2014/main" id="{4C1D1E69-AAED-41A3-A92B-7ACC1E7B037A}"/>
              </a:ext>
            </a:extLst>
          </p:cNvPr>
          <p:cNvSpPr/>
          <p:nvPr/>
        </p:nvSpPr>
        <p:spPr>
          <a:xfrm>
            <a:off x="9778064" y="3301360"/>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Runtime</a:t>
            </a:r>
          </a:p>
        </p:txBody>
      </p:sp>
      <p:sp>
        <p:nvSpPr>
          <p:cNvPr id="59" name="Rectangle 58">
            <a:extLst>
              <a:ext uri="{FF2B5EF4-FFF2-40B4-BE49-F238E27FC236}">
                <a16:creationId xmlns:a16="http://schemas.microsoft.com/office/drawing/2014/main" id="{444EB205-BBC4-48C6-A1AC-FEAA085EAF09}"/>
              </a:ext>
            </a:extLst>
          </p:cNvPr>
          <p:cNvSpPr/>
          <p:nvPr/>
        </p:nvSpPr>
        <p:spPr>
          <a:xfrm>
            <a:off x="9778064" y="2837608"/>
            <a:ext cx="1670418" cy="388484"/>
          </a:xfrm>
          <a:prstGeom prst="rect">
            <a:avLst/>
          </a:prstGeom>
          <a:solidFill>
            <a:srgbClr val="DC3C00"/>
          </a:solidFill>
          <a:ln w="9525" cap="flat" cmpd="sng" algn="ctr">
            <a:noFill/>
            <a:prstDash val="solid"/>
          </a:ln>
          <a:effectLst/>
        </p:spPr>
        <p:txBody>
          <a:bodyPr lIns="0" rIns="0"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Data</a:t>
            </a:r>
          </a:p>
        </p:txBody>
      </p:sp>
      <p:sp>
        <p:nvSpPr>
          <p:cNvPr id="3" name="Rectangle 2">
            <a:extLst>
              <a:ext uri="{FF2B5EF4-FFF2-40B4-BE49-F238E27FC236}">
                <a16:creationId xmlns:a16="http://schemas.microsoft.com/office/drawing/2014/main" id="{FACA3ED7-71D0-9D47-A9B8-E30E13F3CC56}"/>
              </a:ext>
            </a:extLst>
          </p:cNvPr>
          <p:cNvSpPr/>
          <p:nvPr/>
        </p:nvSpPr>
        <p:spPr>
          <a:xfrm>
            <a:off x="458915" y="1549837"/>
            <a:ext cx="2149920" cy="652652"/>
          </a:xfrm>
          <a:prstGeom prst="rect">
            <a:avLst/>
          </a:prstGeom>
          <a:noFill/>
          <a:ln w="9525" cap="flat" cmpd="sng" algn="ctr">
            <a:noFill/>
            <a:prstDash val="solid"/>
          </a:ln>
          <a:effectLst/>
        </p:spPr>
        <p:txBody>
          <a:bodyPr tIns="0" bIns="0" rtlCol="0" anchor="t" anchorCtr="0"/>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lvl="1" defTabSz="1242718" fontAlgn="base">
              <a:spcAft>
                <a:spcPct val="0"/>
              </a:spcAft>
            </a:pPr>
            <a:r>
              <a:rPr lang="en-US" sz="2039" dirty="0">
                <a:solidFill>
                  <a:schemeClr val="tx1">
                    <a:alpha val="99000"/>
                  </a:schemeClr>
                </a:solidFill>
                <a:ea typeface="Kozuka Gothic Pro R" pitchFamily="34" charset="-128"/>
              </a:rPr>
              <a:t>On-premises</a:t>
            </a:r>
          </a:p>
          <a:p>
            <a:pPr defTabSz="1242820"/>
            <a:r>
              <a:rPr lang="en-US" sz="1632" dirty="0">
                <a:solidFill>
                  <a:schemeClr val="tx1">
                    <a:alpha val="99000"/>
                  </a:schemeClr>
                </a:solidFill>
                <a:ea typeface="Kozuka Gothic Pro R" pitchFamily="34" charset="-128"/>
              </a:rPr>
              <a:t>(Private Cloud)</a:t>
            </a:r>
          </a:p>
        </p:txBody>
      </p:sp>
      <p:sp>
        <p:nvSpPr>
          <p:cNvPr id="4" name="Rectangle 3">
            <a:extLst>
              <a:ext uri="{FF2B5EF4-FFF2-40B4-BE49-F238E27FC236}">
                <a16:creationId xmlns:a16="http://schemas.microsoft.com/office/drawing/2014/main" id="{16348BEB-5290-2047-89A6-42E5B3D1DCD7}"/>
              </a:ext>
            </a:extLst>
          </p:cNvPr>
          <p:cNvSpPr/>
          <p:nvPr/>
        </p:nvSpPr>
        <p:spPr>
          <a:xfrm>
            <a:off x="489652" y="5571886"/>
            <a:ext cx="1670419" cy="388484"/>
          </a:xfrm>
          <a:prstGeom prst="rect">
            <a:avLst/>
          </a:prstGeom>
          <a:solidFill>
            <a:srgbClr val="0078D7"/>
          </a:solidFill>
          <a:ln w="9525" cap="flat" cmpd="sng" algn="ctr">
            <a:solidFill>
              <a:srgbClr val="0078D7"/>
            </a:solid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Storage</a:t>
            </a:r>
          </a:p>
        </p:txBody>
      </p:sp>
      <p:sp>
        <p:nvSpPr>
          <p:cNvPr id="5" name="Rectangle 4">
            <a:extLst>
              <a:ext uri="{FF2B5EF4-FFF2-40B4-BE49-F238E27FC236}">
                <a16:creationId xmlns:a16="http://schemas.microsoft.com/office/drawing/2014/main" id="{151A5A42-5708-C24C-B90C-D89150767CE8}"/>
              </a:ext>
            </a:extLst>
          </p:cNvPr>
          <p:cNvSpPr/>
          <p:nvPr/>
        </p:nvSpPr>
        <p:spPr>
          <a:xfrm>
            <a:off x="489652" y="5108133"/>
            <a:ext cx="1670419" cy="388484"/>
          </a:xfrm>
          <a:prstGeom prst="rect">
            <a:avLst/>
          </a:prstGeom>
          <a:solidFill>
            <a:srgbClr val="0078D7"/>
          </a:solidFill>
          <a:ln w="9525" cap="flat" cmpd="sng" algn="ctr">
            <a:solidFill>
              <a:srgbClr val="0078D7"/>
            </a:solid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Servers</a:t>
            </a:r>
          </a:p>
        </p:txBody>
      </p:sp>
      <p:sp>
        <p:nvSpPr>
          <p:cNvPr id="6" name="Rectangle 5">
            <a:extLst>
              <a:ext uri="{FF2B5EF4-FFF2-40B4-BE49-F238E27FC236}">
                <a16:creationId xmlns:a16="http://schemas.microsoft.com/office/drawing/2014/main" id="{4DE77390-4C40-0A4E-84DA-C9B0F088F1DE}"/>
              </a:ext>
            </a:extLst>
          </p:cNvPr>
          <p:cNvSpPr/>
          <p:nvPr/>
        </p:nvSpPr>
        <p:spPr>
          <a:xfrm>
            <a:off x="489652" y="6035636"/>
            <a:ext cx="1670419" cy="388484"/>
          </a:xfrm>
          <a:prstGeom prst="rect">
            <a:avLst/>
          </a:prstGeom>
          <a:solidFill>
            <a:srgbClr val="0078D7"/>
          </a:solidFill>
          <a:ln w="9525" cap="flat" cmpd="sng" algn="ctr">
            <a:solidFill>
              <a:srgbClr val="0078D7"/>
            </a:solidFill>
            <a:prstDash val="solid"/>
          </a:ln>
          <a:effectLst/>
        </p:spPr>
        <p:txBody>
          <a:bodyPr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Networking</a:t>
            </a:r>
          </a:p>
        </p:txBody>
      </p:sp>
      <p:sp>
        <p:nvSpPr>
          <p:cNvPr id="7" name="Rectangle 6">
            <a:extLst>
              <a:ext uri="{FF2B5EF4-FFF2-40B4-BE49-F238E27FC236}">
                <a16:creationId xmlns:a16="http://schemas.microsoft.com/office/drawing/2014/main" id="{0DA8D74A-AE5C-C348-AE63-EACA7E42813A}"/>
              </a:ext>
            </a:extLst>
          </p:cNvPr>
          <p:cNvSpPr/>
          <p:nvPr/>
        </p:nvSpPr>
        <p:spPr>
          <a:xfrm>
            <a:off x="489652" y="4180629"/>
            <a:ext cx="1670419" cy="388484"/>
          </a:xfrm>
          <a:prstGeom prst="rect">
            <a:avLst/>
          </a:prstGeom>
          <a:solidFill>
            <a:schemeClr val="accent1"/>
          </a:solidFill>
          <a:ln w="9525" cap="flat" cmpd="sng" algn="ctr">
            <a:solidFill>
              <a:srgbClr val="0078D7"/>
            </a:solid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O/S</a:t>
            </a:r>
          </a:p>
        </p:txBody>
      </p:sp>
      <p:sp>
        <p:nvSpPr>
          <p:cNvPr id="8" name="Rectangle 7">
            <a:extLst>
              <a:ext uri="{FF2B5EF4-FFF2-40B4-BE49-F238E27FC236}">
                <a16:creationId xmlns:a16="http://schemas.microsoft.com/office/drawing/2014/main" id="{5573C583-DCF0-D842-8CF2-AA810262FEFF}"/>
              </a:ext>
            </a:extLst>
          </p:cNvPr>
          <p:cNvSpPr/>
          <p:nvPr/>
        </p:nvSpPr>
        <p:spPr>
          <a:xfrm>
            <a:off x="489652" y="3716876"/>
            <a:ext cx="1670419" cy="388484"/>
          </a:xfrm>
          <a:prstGeom prst="rect">
            <a:avLst/>
          </a:prstGeom>
          <a:solidFill>
            <a:schemeClr val="accent1"/>
          </a:solidFill>
          <a:ln w="9525" cap="flat" cmpd="sng" algn="ctr">
            <a:no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Middleware</a:t>
            </a:r>
          </a:p>
        </p:txBody>
      </p:sp>
      <p:sp>
        <p:nvSpPr>
          <p:cNvPr id="9" name="Rectangle 8">
            <a:extLst>
              <a:ext uri="{FF2B5EF4-FFF2-40B4-BE49-F238E27FC236}">
                <a16:creationId xmlns:a16="http://schemas.microsoft.com/office/drawing/2014/main" id="{2762F5EC-FF3B-F34B-A05A-74D70561336C}"/>
              </a:ext>
            </a:extLst>
          </p:cNvPr>
          <p:cNvSpPr/>
          <p:nvPr/>
        </p:nvSpPr>
        <p:spPr>
          <a:xfrm>
            <a:off x="489652" y="4644381"/>
            <a:ext cx="1670419" cy="388484"/>
          </a:xfrm>
          <a:prstGeom prst="rect">
            <a:avLst/>
          </a:prstGeom>
          <a:solidFill>
            <a:srgbClr val="0078D7"/>
          </a:solidFill>
          <a:ln w="9525" cap="flat" cmpd="sng" algn="ctr">
            <a:solidFill>
              <a:srgbClr val="0078D7"/>
            </a:solidFill>
            <a:prstDash val="solid"/>
          </a:ln>
          <a:effectLst/>
        </p:spPr>
        <p:txBody>
          <a:bodyPr lIns="0" rIns="0" rtlCol="0" anchor="t" anchorCtr="0"/>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defTabSz="1242820">
              <a:defRPr/>
            </a:pPr>
            <a:r>
              <a:rPr lang="en-US" sz="1530" dirty="0">
                <a:solidFill>
                  <a:srgbClr val="FFFFFF">
                    <a:alpha val="99000"/>
                  </a:srgbClr>
                </a:solidFill>
                <a:latin typeface="Segoe UI"/>
                <a:ea typeface="Segoe UI" pitchFamily="34" charset="0"/>
                <a:cs typeface="Segoe UI" pitchFamily="34" charset="0"/>
              </a:rPr>
              <a:t>Virtualization</a:t>
            </a:r>
          </a:p>
        </p:txBody>
      </p:sp>
      <p:sp>
        <p:nvSpPr>
          <p:cNvPr id="10" name="Rectangle 9">
            <a:extLst>
              <a:ext uri="{FF2B5EF4-FFF2-40B4-BE49-F238E27FC236}">
                <a16:creationId xmlns:a16="http://schemas.microsoft.com/office/drawing/2014/main" id="{4B3CE830-9902-8446-B287-174EED8CEBC4}"/>
              </a:ext>
            </a:extLst>
          </p:cNvPr>
          <p:cNvSpPr/>
          <p:nvPr/>
        </p:nvSpPr>
        <p:spPr>
          <a:xfrm>
            <a:off x="489652" y="2789371"/>
            <a:ext cx="1670419" cy="388484"/>
          </a:xfrm>
          <a:prstGeom prst="rect">
            <a:avLst/>
          </a:prstGeom>
          <a:solidFill>
            <a:schemeClr val="accent1"/>
          </a:solidFill>
          <a:ln w="9525" cap="flat" cmpd="sng" algn="ctr">
            <a:no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Data</a:t>
            </a:r>
          </a:p>
        </p:txBody>
      </p:sp>
      <p:sp>
        <p:nvSpPr>
          <p:cNvPr id="11" name="Rectangle 10">
            <a:extLst>
              <a:ext uri="{FF2B5EF4-FFF2-40B4-BE49-F238E27FC236}">
                <a16:creationId xmlns:a16="http://schemas.microsoft.com/office/drawing/2014/main" id="{16013A12-6EC4-C546-B5B4-FABB480157C6}"/>
              </a:ext>
            </a:extLst>
          </p:cNvPr>
          <p:cNvSpPr/>
          <p:nvPr/>
        </p:nvSpPr>
        <p:spPr>
          <a:xfrm>
            <a:off x="489652" y="2325619"/>
            <a:ext cx="1670419" cy="388484"/>
          </a:xfrm>
          <a:prstGeom prst="rect">
            <a:avLst/>
          </a:prstGeom>
          <a:solidFill>
            <a:schemeClr val="accent1"/>
          </a:solidFill>
          <a:ln w="9525" cap="flat" cmpd="sng" algn="ctr">
            <a:no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Applications</a:t>
            </a:r>
          </a:p>
        </p:txBody>
      </p:sp>
      <p:sp>
        <p:nvSpPr>
          <p:cNvPr id="12" name="Rectangle 11">
            <a:extLst>
              <a:ext uri="{FF2B5EF4-FFF2-40B4-BE49-F238E27FC236}">
                <a16:creationId xmlns:a16="http://schemas.microsoft.com/office/drawing/2014/main" id="{E8308EFE-3FD9-4544-AA85-988F204F9CF4}"/>
              </a:ext>
            </a:extLst>
          </p:cNvPr>
          <p:cNvSpPr/>
          <p:nvPr/>
        </p:nvSpPr>
        <p:spPr>
          <a:xfrm>
            <a:off x="489652" y="3253123"/>
            <a:ext cx="1670419" cy="388484"/>
          </a:xfrm>
          <a:prstGeom prst="rect">
            <a:avLst/>
          </a:prstGeom>
          <a:solidFill>
            <a:schemeClr val="accent1"/>
          </a:solidFill>
          <a:ln w="9525" cap="flat" cmpd="sng" algn="ctr">
            <a:noFill/>
            <a:prstDash val="solid"/>
          </a:ln>
          <a:effectLst/>
        </p:spPr>
        <p:txBody>
          <a:bodyPr rtlCol="0" anchor="t" anchorCtr="0"/>
          <a:lstStyle/>
          <a:p>
            <a:pPr algn="ctr" defTabSz="1242820">
              <a:defRPr/>
            </a:pPr>
            <a:r>
              <a:rPr lang="en-US" sz="1530" kern="0" dirty="0">
                <a:solidFill>
                  <a:srgbClr val="FFFFFF">
                    <a:alpha val="99000"/>
                  </a:srgbClr>
                </a:solidFill>
                <a:ea typeface="Segoe UI" pitchFamily="34" charset="0"/>
                <a:cs typeface="Segoe UI" pitchFamily="34" charset="0"/>
              </a:rPr>
              <a:t>Runtime</a:t>
            </a:r>
          </a:p>
        </p:txBody>
      </p:sp>
      <p:sp>
        <p:nvSpPr>
          <p:cNvPr id="15" name="Left Brace 14">
            <a:extLst>
              <a:ext uri="{FF2B5EF4-FFF2-40B4-BE49-F238E27FC236}">
                <a16:creationId xmlns:a16="http://schemas.microsoft.com/office/drawing/2014/main" id="{02D45E84-182A-4A41-8B14-5CAC4A88BE0D}"/>
              </a:ext>
            </a:extLst>
          </p:cNvPr>
          <p:cNvSpPr/>
          <p:nvPr/>
        </p:nvSpPr>
        <p:spPr>
          <a:xfrm>
            <a:off x="251304" y="2325617"/>
            <a:ext cx="233090" cy="4086717"/>
          </a:xfrm>
          <a:prstGeom prst="leftBrace">
            <a:avLst>
              <a:gd name="adj1" fmla="val 0"/>
              <a:gd name="adj2" fmla="val 50000"/>
            </a:avLst>
          </a:prstGeom>
          <a:noFill/>
          <a:ln w="19050" cap="flat" cmpd="sng" algn="ctr">
            <a:solidFill>
              <a:schemeClr val="tx1"/>
            </a:solidFill>
            <a:prstDash val="solid"/>
          </a:ln>
          <a:effectLst/>
        </p:spPr>
        <p:txBody>
          <a:bodyPr rtlCol="0" anchor="ctr"/>
          <a:lstStyle/>
          <a:p>
            <a:pPr algn="ctr" defTabSz="1242820">
              <a:defRPr/>
            </a:pPr>
            <a:endParaRPr lang="en-US" sz="1835" kern="0" dirty="0">
              <a:solidFill>
                <a:srgbClr val="FFFFFF"/>
              </a:solidFill>
              <a:ea typeface="Segoe UI" pitchFamily="34" charset="0"/>
              <a:cs typeface="Segoe UI" pitchFamily="34" charset="0"/>
            </a:endParaRPr>
          </a:p>
        </p:txBody>
      </p:sp>
      <p:sp>
        <p:nvSpPr>
          <p:cNvPr id="16" name="TextBox 58">
            <a:extLst>
              <a:ext uri="{FF2B5EF4-FFF2-40B4-BE49-F238E27FC236}">
                <a16:creationId xmlns:a16="http://schemas.microsoft.com/office/drawing/2014/main" id="{F3E1D1A0-7A8B-FA4F-87BC-9236B3CC12FF}"/>
              </a:ext>
            </a:extLst>
          </p:cNvPr>
          <p:cNvSpPr txBox="1"/>
          <p:nvPr/>
        </p:nvSpPr>
        <p:spPr>
          <a:xfrm>
            <a:off x="-70366" y="3851542"/>
            <a:ext cx="404406" cy="1068498"/>
          </a:xfrm>
          <a:prstGeom prst="rect">
            <a:avLst/>
          </a:prstGeom>
          <a:noFill/>
        </p:spPr>
        <p:txBody>
          <a:bodyPr vert="vert270"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lvl="1" algn="ctr" defTabSz="1242718" fontAlgn="base">
              <a:spcAft>
                <a:spcPct val="0"/>
              </a:spcAft>
            </a:pPr>
            <a:r>
              <a:rPr lang="en-US" sz="1428" dirty="0">
                <a:solidFill>
                  <a:schemeClr val="tx1">
                    <a:alpha val="99000"/>
                  </a:schemeClr>
                </a:solidFill>
                <a:ea typeface="Kozuka Gothic Pro R" pitchFamily="34" charset="-128"/>
              </a:rPr>
              <a:t>You manage</a:t>
            </a:r>
          </a:p>
        </p:txBody>
      </p:sp>
    </p:spTree>
    <p:extLst>
      <p:ext uri="{BB962C8B-B14F-4D97-AF65-F5344CB8AC3E}">
        <p14:creationId xmlns:p14="http://schemas.microsoft.com/office/powerpoint/2010/main" val="1721082068"/>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8370-6B1C-41C1-B51B-DEB7E13BAC04}"/>
              </a:ext>
            </a:extLst>
          </p:cNvPr>
          <p:cNvSpPr>
            <a:spLocks noGrp="1"/>
          </p:cNvSpPr>
          <p:nvPr>
            <p:ph type="title"/>
          </p:nvPr>
        </p:nvSpPr>
        <p:spPr/>
        <p:txBody>
          <a:bodyPr/>
          <a:lstStyle/>
          <a:p>
            <a:r>
              <a:rPr lang="en-US" dirty="0"/>
              <a:t>Cloud Deployment Models - Public cloud</a:t>
            </a:r>
          </a:p>
        </p:txBody>
      </p:sp>
      <p:sp>
        <p:nvSpPr>
          <p:cNvPr id="4" name="Text Placeholder 2">
            <a:extLst>
              <a:ext uri="{FF2B5EF4-FFF2-40B4-BE49-F238E27FC236}">
                <a16:creationId xmlns:a16="http://schemas.microsoft.com/office/drawing/2014/main" id="{4417CA15-B530-4B0C-A9EA-BD0052763176}"/>
              </a:ext>
            </a:extLst>
          </p:cNvPr>
          <p:cNvSpPr>
            <a:spLocks noGrp="1"/>
          </p:cNvSpPr>
          <p:nvPr>
            <p:ph type="body" sz="quarter" idx="10"/>
          </p:nvPr>
        </p:nvSpPr>
        <p:spPr>
          <a:xfrm>
            <a:off x="294095" y="4411662"/>
            <a:ext cx="11239464" cy="2326791"/>
          </a:xfrm>
        </p:spPr>
        <p:txBody>
          <a:bodyPr/>
          <a:lstStyle/>
          <a:p>
            <a:pPr marL="0" indent="0">
              <a:buNone/>
            </a:pPr>
            <a:r>
              <a:rPr lang="en-US" sz="2400" dirty="0"/>
              <a:t>A public cloud is owned by a cloud services provider (also known as a hosting provider). It provides resources and services to multiple organizations and users who connect to the cloud service via a secure network connection, typically over the internet</a:t>
            </a:r>
          </a:p>
          <a:p>
            <a:endParaRPr lang="en-US" sz="2400" dirty="0"/>
          </a:p>
          <a:p>
            <a:endParaRPr lang="en-US" sz="2400" dirty="0"/>
          </a:p>
        </p:txBody>
      </p:sp>
      <p:pic>
        <p:nvPicPr>
          <p:cNvPr id="6" name="Picture 5" descr="Multiple hands hold data up to servers in the clouds.">
            <a:extLst>
              <a:ext uri="{FF2B5EF4-FFF2-40B4-BE49-F238E27FC236}">
                <a16:creationId xmlns:a16="http://schemas.microsoft.com/office/drawing/2014/main" id="{F8699052-5AB1-45C3-AF8F-E738AEF6C2EC}"/>
              </a:ext>
              <a:ext uri="{C183D7F6-B498-43B3-948B-1728B52AA6E4}">
                <adec:decorative xmlns:adec="http://schemas.microsoft.com/office/drawing/2017/decorative" val="0"/>
              </a:ext>
            </a:extLst>
          </p:cNvPr>
          <p:cNvPicPr>
            <a:picLocks noChangeAspect="1"/>
          </p:cNvPicPr>
          <p:nvPr/>
        </p:nvPicPr>
        <p:blipFill rotWithShape="1">
          <a:blip r:embed="rId3">
            <a:extLst>
              <a:ext uri="{28A0092B-C50C-407E-A947-70E740481C1C}">
                <a14:useLocalDpi xmlns:a14="http://schemas.microsoft.com/office/drawing/2010/main" val="0"/>
              </a:ext>
            </a:extLst>
          </a:blip>
          <a:srcRect b="-2"/>
          <a:stretch/>
        </p:blipFill>
        <p:spPr>
          <a:xfrm>
            <a:off x="427037" y="1212849"/>
            <a:ext cx="5257800" cy="3059636"/>
          </a:xfrm>
          <a:prstGeom prst="rect">
            <a:avLst/>
          </a:prstGeom>
        </p:spPr>
      </p:pic>
    </p:spTree>
    <p:extLst>
      <p:ext uri="{BB962C8B-B14F-4D97-AF65-F5344CB8AC3E}">
        <p14:creationId xmlns:p14="http://schemas.microsoft.com/office/powerpoint/2010/main" val="3568637727"/>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8370-6B1C-41C1-B51B-DEB7E13BAC04}"/>
              </a:ext>
            </a:extLst>
          </p:cNvPr>
          <p:cNvSpPr>
            <a:spLocks noGrp="1"/>
          </p:cNvSpPr>
          <p:nvPr>
            <p:ph type="title"/>
          </p:nvPr>
        </p:nvSpPr>
        <p:spPr>
          <a:xfrm>
            <a:off x="855767" y="372393"/>
            <a:ext cx="10696470" cy="1351952"/>
          </a:xfrm>
        </p:spPr>
        <p:txBody>
          <a:bodyPr vert="horz" wrap="square" lIns="93260" tIns="46630" rIns="93260" bIns="46630" rtlCol="0" anchor="ctr">
            <a:normAutofit/>
          </a:bodyPr>
          <a:lstStyle/>
          <a:p>
            <a:r>
              <a:rPr lang="en-US" dirty="0"/>
              <a:t>Cloud Deployment Models - Private cloud</a:t>
            </a:r>
          </a:p>
        </p:txBody>
      </p:sp>
      <p:sp>
        <p:nvSpPr>
          <p:cNvPr id="3" name="Text Placeholder 2">
            <a:extLst>
              <a:ext uri="{FF2B5EF4-FFF2-40B4-BE49-F238E27FC236}">
                <a16:creationId xmlns:a16="http://schemas.microsoft.com/office/drawing/2014/main" id="{F5B850AC-D558-4397-A13C-1B32E5FA6B7C}"/>
              </a:ext>
            </a:extLst>
          </p:cNvPr>
          <p:cNvSpPr>
            <a:spLocks noGrp="1"/>
          </p:cNvSpPr>
          <p:nvPr>
            <p:ph type="body" sz="quarter" idx="10"/>
          </p:nvPr>
        </p:nvSpPr>
        <p:spPr>
          <a:xfrm>
            <a:off x="855768" y="1861968"/>
            <a:ext cx="6839091" cy="4437962"/>
          </a:xfrm>
        </p:spPr>
        <p:txBody>
          <a:bodyPr vert="horz" wrap="square" lIns="93260" tIns="46630" rIns="93260" bIns="46630" rtlCol="0">
            <a:normAutofit fontScale="92500" lnSpcReduction="20000"/>
          </a:bodyPr>
          <a:lstStyle/>
          <a:p>
            <a:pPr marL="0" indent="0">
              <a:buNone/>
            </a:pPr>
            <a:r>
              <a:rPr lang="en-US" dirty="0"/>
              <a:t>A </a:t>
            </a:r>
            <a:r>
              <a:rPr lang="en-US" i="1" dirty="0"/>
              <a:t>private cloud </a:t>
            </a:r>
            <a:r>
              <a:rPr lang="en-US" dirty="0"/>
              <a:t>is owned and operated by the organization that uses the resources from that cloud. They create a cloud environment in their own datacenter and provide self-service access to compute resources to users within their organization. The organization remains the owner, entirely responsible for the operation of the services they provide.</a:t>
            </a:r>
          </a:p>
        </p:txBody>
      </p:sp>
      <p:pic>
        <p:nvPicPr>
          <p:cNvPr id="6" name="Picture 5">
            <a:extLst>
              <a:ext uri="{FF2B5EF4-FFF2-40B4-BE49-F238E27FC236}">
                <a16:creationId xmlns:a16="http://schemas.microsoft.com/office/drawing/2014/main" id="{48F0FBAF-BEEC-40D8-9A35-4B0E920DB8E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78378" y="2049462"/>
            <a:ext cx="2502329" cy="4250468"/>
          </a:xfrm>
          <a:prstGeom prst="rect">
            <a:avLst/>
          </a:prstGeom>
        </p:spPr>
      </p:pic>
    </p:spTree>
    <p:extLst>
      <p:ext uri="{BB962C8B-B14F-4D97-AF65-F5344CB8AC3E}">
        <p14:creationId xmlns:p14="http://schemas.microsoft.com/office/powerpoint/2010/main" val="875075563"/>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B28370-6B1C-41C1-B51B-DEB7E13BAC04}"/>
              </a:ext>
            </a:extLst>
          </p:cNvPr>
          <p:cNvSpPr>
            <a:spLocks noGrp="1"/>
          </p:cNvSpPr>
          <p:nvPr>
            <p:ph type="title"/>
          </p:nvPr>
        </p:nvSpPr>
        <p:spPr>
          <a:xfrm>
            <a:off x="503237" y="1151933"/>
            <a:ext cx="5807131" cy="1118156"/>
          </a:xfrm>
        </p:spPr>
        <p:txBody>
          <a:bodyPr vert="horz" wrap="square" lIns="93260" tIns="46630" rIns="93260" bIns="46630" rtlCol="0" anchor="ctr">
            <a:normAutofit/>
          </a:bodyPr>
          <a:lstStyle/>
          <a:p>
            <a:r>
              <a:rPr lang="en-US" sz="4080" dirty="0">
                <a:solidFill>
                  <a:srgbClr val="303030"/>
                </a:solidFill>
                <a:ea typeface="+mj-ea"/>
                <a:cs typeface="+mj-cs"/>
              </a:rPr>
              <a:t>Hybrid cloud</a:t>
            </a:r>
          </a:p>
        </p:txBody>
      </p:sp>
      <p:sp>
        <p:nvSpPr>
          <p:cNvPr id="3" name="Text Placeholder 2">
            <a:extLst>
              <a:ext uri="{FF2B5EF4-FFF2-40B4-BE49-F238E27FC236}">
                <a16:creationId xmlns:a16="http://schemas.microsoft.com/office/drawing/2014/main" id="{F5B850AC-D558-4397-A13C-1B32E5FA6B7C}"/>
              </a:ext>
            </a:extLst>
          </p:cNvPr>
          <p:cNvSpPr>
            <a:spLocks noGrp="1"/>
          </p:cNvSpPr>
          <p:nvPr>
            <p:ph type="body" sz="quarter" idx="10"/>
          </p:nvPr>
        </p:nvSpPr>
        <p:spPr>
          <a:xfrm>
            <a:off x="7769146" y="2049462"/>
            <a:ext cx="4087892" cy="4100495"/>
          </a:xfrm>
        </p:spPr>
        <p:txBody>
          <a:bodyPr vert="horz" wrap="square" lIns="93260" tIns="46630" rIns="93260" bIns="46630" rtlCol="0" anchor="ctr">
            <a:normAutofit/>
          </a:bodyPr>
          <a:lstStyle/>
          <a:p>
            <a:pPr marL="0" indent="0">
              <a:buNone/>
            </a:pPr>
            <a:r>
              <a:rPr lang="en-IE" dirty="0"/>
              <a:t>A </a:t>
            </a:r>
            <a:r>
              <a:rPr lang="en-IE" i="1" dirty="0"/>
              <a:t>hybrid cloud </a:t>
            </a:r>
            <a:r>
              <a:rPr lang="en-IE" dirty="0"/>
              <a:t>combines both public and private clouds, allowing you to run your applications in the most appropriate location</a:t>
            </a:r>
            <a:endParaRPr lang="en-US" sz="2040" dirty="0"/>
          </a:p>
          <a:p>
            <a:endParaRPr lang="en-US" sz="2040" dirty="0"/>
          </a:p>
        </p:txBody>
      </p:sp>
      <p:pic>
        <p:nvPicPr>
          <p:cNvPr id="5" name="Picture 4" descr="The public cloud image and private cloud image are connected with a plus sign, demonstrating that a hybrid cloud is a combination of the two.">
            <a:extLst>
              <a:ext uri="{FF2B5EF4-FFF2-40B4-BE49-F238E27FC236}">
                <a16:creationId xmlns:a16="http://schemas.microsoft.com/office/drawing/2014/main" id="{ED7C7614-FBDC-4247-874E-DC5CA77E9C8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9437" y="2270089"/>
            <a:ext cx="6059339" cy="3211450"/>
          </a:xfrm>
          <a:prstGeom prst="rect">
            <a:avLst/>
          </a:prstGeom>
        </p:spPr>
      </p:pic>
      <p:sp>
        <p:nvSpPr>
          <p:cNvPr id="8" name="Title 1">
            <a:extLst>
              <a:ext uri="{FF2B5EF4-FFF2-40B4-BE49-F238E27FC236}">
                <a16:creationId xmlns:a16="http://schemas.microsoft.com/office/drawing/2014/main" id="{C52C8D6B-5015-4478-AEB4-4D4CA5E055F5}"/>
              </a:ext>
            </a:extLst>
          </p:cNvPr>
          <p:cNvSpPr txBox="1">
            <a:spLocks/>
          </p:cNvSpPr>
          <p:nvPr/>
        </p:nvSpPr>
        <p:spPr>
          <a:xfrm>
            <a:off x="427037" y="144462"/>
            <a:ext cx="10696470" cy="1351952"/>
          </a:xfrm>
          <a:prstGeom prst="rect">
            <a:avLst/>
          </a:prstGeom>
        </p:spPr>
        <p:txBody>
          <a:bodyPr vert="horz" wrap="square" lIns="93260" tIns="46630" rIns="93260" bIns="46630" rtlCol="0" anchor="ctr">
            <a:norm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dirty="0"/>
              <a:t>Cloud Deployment Models</a:t>
            </a:r>
          </a:p>
        </p:txBody>
      </p:sp>
    </p:spTree>
    <p:extLst>
      <p:ext uri="{BB962C8B-B14F-4D97-AF65-F5344CB8AC3E}">
        <p14:creationId xmlns:p14="http://schemas.microsoft.com/office/powerpoint/2010/main" val="447015450"/>
      </p:ext>
    </p:extLst>
  </p:cSld>
  <p:clrMapOvr>
    <a:masterClrMapping/>
  </p:clrMapOvr>
  <p:transition>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6866D-A435-4CF0-908C-E7FC50CA1600}"/>
              </a:ext>
            </a:extLst>
          </p:cNvPr>
          <p:cNvSpPr>
            <a:spLocks noGrp="1"/>
          </p:cNvSpPr>
          <p:nvPr>
            <p:ph type="title"/>
          </p:nvPr>
        </p:nvSpPr>
        <p:spPr>
          <a:xfrm>
            <a:off x="410549" y="372394"/>
            <a:ext cx="10404563" cy="890955"/>
          </a:xfrm>
        </p:spPr>
        <p:txBody>
          <a:bodyPr/>
          <a:lstStyle/>
          <a:p>
            <a:r>
              <a:rPr lang="en-US" dirty="0"/>
              <a:t>Cloud model comparison</a:t>
            </a:r>
          </a:p>
        </p:txBody>
      </p:sp>
      <p:sp>
        <p:nvSpPr>
          <p:cNvPr id="3" name="Text Placeholder 2">
            <a:extLst>
              <a:ext uri="{FF2B5EF4-FFF2-40B4-BE49-F238E27FC236}">
                <a16:creationId xmlns:a16="http://schemas.microsoft.com/office/drawing/2014/main" id="{013477EB-7FAD-4477-A63C-B9B582BD14A4}"/>
              </a:ext>
            </a:extLst>
          </p:cNvPr>
          <p:cNvSpPr>
            <a:spLocks noGrp="1"/>
          </p:cNvSpPr>
          <p:nvPr>
            <p:ph type="body" sz="quarter" idx="10"/>
          </p:nvPr>
        </p:nvSpPr>
        <p:spPr>
          <a:xfrm>
            <a:off x="410549" y="1274345"/>
            <a:ext cx="11237870" cy="5158291"/>
          </a:xfrm>
        </p:spPr>
        <p:txBody>
          <a:bodyPr>
            <a:normAutofit fontScale="77500" lnSpcReduction="20000"/>
          </a:bodyPr>
          <a:lstStyle/>
          <a:p>
            <a:pPr marL="0" indent="0">
              <a:buNone/>
            </a:pPr>
            <a:r>
              <a:rPr lang="en-US" sz="3162" b="1" dirty="0"/>
              <a:t>Public cloud:</a:t>
            </a:r>
          </a:p>
          <a:p>
            <a:r>
              <a:rPr lang="en-IE" sz="2900" dirty="0"/>
              <a:t>No CapEx. You don’t have to buy a new server to scale up.</a:t>
            </a:r>
          </a:p>
          <a:p>
            <a:r>
              <a:rPr lang="en-IE" sz="2900" dirty="0"/>
              <a:t>Agility. Applications can be made accessible quickly, and deprovisioned whenever needed.</a:t>
            </a:r>
          </a:p>
          <a:p>
            <a:r>
              <a:rPr lang="en-IE" sz="2900" dirty="0"/>
              <a:t>Consumption-based model. Organizations pay only for what they use, and operate under an OpEx model.</a:t>
            </a:r>
            <a:br>
              <a:rPr lang="en-IE" sz="2900" dirty="0"/>
            </a:br>
            <a:endParaRPr lang="en-IE" sz="2900" dirty="0"/>
          </a:p>
          <a:p>
            <a:pPr marL="0" indent="0">
              <a:buNone/>
            </a:pPr>
            <a:endParaRPr lang="en-IE" sz="1530" dirty="0"/>
          </a:p>
          <a:p>
            <a:pPr marL="0" indent="0">
              <a:buNone/>
            </a:pPr>
            <a:r>
              <a:rPr lang="en-US" sz="3162" b="1" dirty="0"/>
              <a:t>Private cloud:</a:t>
            </a:r>
          </a:p>
          <a:p>
            <a:r>
              <a:rPr lang="en-IE" sz="3100" dirty="0"/>
              <a:t>Control. Organizations have complete control over resources.</a:t>
            </a:r>
          </a:p>
          <a:p>
            <a:r>
              <a:rPr lang="en-IE" sz="3100" dirty="0"/>
              <a:t>Security. Organizations have complete control over security.</a:t>
            </a:r>
            <a:br>
              <a:rPr lang="en-IE" sz="3100" dirty="0"/>
            </a:br>
            <a:endParaRPr lang="en-IE" sz="3100" dirty="0"/>
          </a:p>
          <a:p>
            <a:pPr marL="0" indent="0">
              <a:buNone/>
            </a:pPr>
            <a:endParaRPr lang="en-IE" sz="1530" dirty="0"/>
          </a:p>
          <a:p>
            <a:pPr marL="0" indent="0">
              <a:buNone/>
            </a:pPr>
            <a:r>
              <a:rPr lang="en-US" sz="3162" b="1" dirty="0"/>
              <a:t>Hybrid cloud:</a:t>
            </a:r>
          </a:p>
          <a:p>
            <a:r>
              <a:rPr lang="en-IE" sz="3100" dirty="0"/>
              <a:t>Flexibility. The most flexible scenario. With a hybrid cloud setup, an organization can determine whether to run their applications in a private cloud or in a public cloud.</a:t>
            </a:r>
            <a:endParaRPr lang="en-US" sz="3100" b="1" dirty="0"/>
          </a:p>
          <a:p>
            <a:r>
              <a:rPr lang="en-IE" sz="3100" dirty="0"/>
              <a:t>Compliance. Organizations maintain the ability to comply with strict security, compliance, or legal requirements as needed.</a:t>
            </a:r>
            <a:endParaRPr lang="en-US" sz="3100" dirty="0"/>
          </a:p>
        </p:txBody>
      </p:sp>
    </p:spTree>
    <p:extLst>
      <p:ext uri="{BB962C8B-B14F-4D97-AF65-F5344CB8AC3E}">
        <p14:creationId xmlns:p14="http://schemas.microsoft.com/office/powerpoint/2010/main" val="1017257964"/>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1</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IE" sz="3200" dirty="0"/>
              <a:t>What would be viewed as benefits of using public cloud services?</a:t>
            </a:r>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24526742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1</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fontScale="85000" lnSpcReduction="10000"/>
          </a:bodyPr>
          <a:lstStyle/>
          <a:p>
            <a:pPr marL="0" indent="0">
              <a:buNone/>
            </a:pPr>
            <a:r>
              <a:rPr lang="en-IE" sz="3200" b="1" dirty="0"/>
              <a:t>Q: </a:t>
            </a:r>
            <a:r>
              <a:rPr lang="en-IE" sz="3200" dirty="0"/>
              <a:t>What would be viewed as benefits of using public cloud services?</a:t>
            </a:r>
            <a:br>
              <a:rPr lang="en-IE" sz="3200" dirty="0"/>
            </a:br>
            <a:br>
              <a:rPr lang="en-IE" sz="3200" dirty="0"/>
            </a:br>
            <a:r>
              <a:rPr lang="en-IE" sz="3200" b="1" dirty="0"/>
              <a:t>A: To name a few:</a:t>
            </a:r>
            <a:br>
              <a:rPr lang="en-IE" sz="3200" b="1" dirty="0"/>
            </a:br>
            <a:br>
              <a:rPr lang="en-IE" sz="3200" dirty="0"/>
            </a:br>
            <a:r>
              <a:rPr lang="en-IE" sz="2800" b="1" dirty="0"/>
              <a:t>Elasticity: </a:t>
            </a:r>
            <a:r>
              <a:rPr lang="en-US" sz="2800" dirty="0"/>
              <a:t>As your workload changes due to a spike or drop in demand, a cloud computing system can compensate by automatically adding or removing resources.</a:t>
            </a:r>
            <a:br>
              <a:rPr lang="en-US" sz="2800" dirty="0"/>
            </a:br>
            <a:endParaRPr lang="en-IE" sz="2800" dirty="0"/>
          </a:p>
          <a:p>
            <a:pPr marL="0" indent="0">
              <a:buNone/>
            </a:pPr>
            <a:r>
              <a:rPr lang="en-IE" sz="2800" b="1" dirty="0"/>
              <a:t>Global Reach: </a:t>
            </a:r>
            <a:r>
              <a:rPr lang="en-US" sz="2800" dirty="0"/>
              <a:t>Cloud providers have fully redundant datacenters located in various regions all over the globe. This gives you a local presence close to your customers to give them the best response time possible no matter where in the world they are.</a:t>
            </a:r>
            <a:br>
              <a:rPr lang="en-US" sz="2800" dirty="0"/>
            </a:br>
            <a:endParaRPr lang="en-IE" sz="2800" b="1" dirty="0"/>
          </a:p>
          <a:p>
            <a:pPr marL="0" indent="0">
              <a:buNone/>
            </a:pPr>
            <a:r>
              <a:rPr lang="en-IE" sz="2800" b="1" dirty="0"/>
              <a:t>Agility: </a:t>
            </a:r>
            <a:r>
              <a:rPr lang="en-US" sz="2800" dirty="0"/>
              <a:t>Cloud-based resources can be deployed and configured quickly as your application requirements change. </a:t>
            </a:r>
            <a:r>
              <a:rPr lang="en-IE" sz="2800" dirty="0"/>
              <a:t>Applications can be made accessible quickly, and deprovisioned whenever needed.</a:t>
            </a:r>
          </a:p>
          <a:p>
            <a:pPr marL="0" indent="0">
              <a:buNone/>
            </a:pPr>
            <a:endParaRPr lang="en-IE" sz="2800" b="1" dirty="0"/>
          </a:p>
          <a:p>
            <a:pPr marL="0" indent="0">
              <a:buNone/>
            </a:pPr>
            <a:endParaRPr lang="en-IE" sz="3200" dirty="0"/>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3902442014"/>
      </p:ext>
    </p:extLst>
  </p:cSld>
  <p:clrMapOvr>
    <a:masterClrMapping/>
  </p:clrMapOvr>
  <p:transition>
    <p:fad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2</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US" sz="3200" dirty="0"/>
              <a:t>Which cloud delivery model provides the greatest degree of flexibility?</a:t>
            </a:r>
          </a:p>
        </p:txBody>
      </p:sp>
    </p:spTree>
    <p:extLst>
      <p:ext uri="{BB962C8B-B14F-4D97-AF65-F5344CB8AC3E}">
        <p14:creationId xmlns:p14="http://schemas.microsoft.com/office/powerpoint/2010/main" val="4231678936"/>
      </p:ext>
    </p:extLst>
  </p:cSld>
  <p:clrMapOvr>
    <a:masterClrMapping/>
  </p:clrMapOvr>
  <p:transition>
    <p:fad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2</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US" sz="3200" dirty="0"/>
              <a:t>Which cloud delivery model provides the greatest degree of flexibility?</a:t>
            </a:r>
            <a:br>
              <a:rPr lang="en-IE" sz="3200" dirty="0"/>
            </a:br>
            <a:br>
              <a:rPr lang="en-IE" sz="3200" dirty="0"/>
            </a:br>
            <a:r>
              <a:rPr lang="en-IE" sz="3200" b="1" dirty="0"/>
              <a:t>A: </a:t>
            </a:r>
            <a:br>
              <a:rPr lang="en-IE" sz="3200" dirty="0"/>
            </a:br>
            <a:r>
              <a:rPr lang="en-IE" sz="2800" dirty="0"/>
              <a:t>Generally a </a:t>
            </a:r>
            <a:r>
              <a:rPr lang="en-IE" sz="2800" b="1" dirty="0"/>
              <a:t>hybrid</a:t>
            </a:r>
            <a:r>
              <a:rPr lang="en-IE" sz="2800" dirty="0"/>
              <a:t> cloud computing model provides the greatest deal of flexibility. In this case you’re able to benefit from the advantages of both private and public cloud computing.</a:t>
            </a:r>
          </a:p>
          <a:p>
            <a:pPr marL="0" indent="0">
              <a:buNone/>
            </a:pPr>
            <a:endParaRPr lang="en-IE" sz="3200" dirty="0"/>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248647818"/>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61BF3604-0240-400A-B00A-72E1BFA6EC6F}"/>
              </a:ext>
            </a:extLst>
          </p:cNvPr>
          <p:cNvSpPr>
            <a:spLocks noGrp="1"/>
          </p:cNvSpPr>
          <p:nvPr>
            <p:ph type="title"/>
          </p:nvPr>
        </p:nvSpPr>
        <p:spPr/>
        <p:txBody>
          <a:bodyPr/>
          <a:lstStyle/>
          <a:p>
            <a:r>
              <a:rPr lang="en-US"/>
              <a:t>Your Microsoft Team for Milliman</a:t>
            </a:r>
          </a:p>
        </p:txBody>
      </p:sp>
      <p:pic>
        <p:nvPicPr>
          <p:cNvPr id="26" name="Picture Placeholder 25" descr="Icon&#10;&#10;Description automatically generated with low confidence">
            <a:extLst>
              <a:ext uri="{FF2B5EF4-FFF2-40B4-BE49-F238E27FC236}">
                <a16:creationId xmlns:a16="http://schemas.microsoft.com/office/drawing/2014/main" id="{E07D3431-66AC-4C07-BB84-DC28D9EFEF7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3227" b="3227"/>
          <a:stretch>
            <a:fillRect/>
          </a:stretch>
        </p:blipFill>
        <p:spPr>
          <a:xfrm>
            <a:off x="620999" y="1182817"/>
            <a:ext cx="1883016" cy="1819872"/>
          </a:xfrm>
        </p:spPr>
      </p:pic>
      <p:sp>
        <p:nvSpPr>
          <p:cNvPr id="8" name="Text Placeholder 7">
            <a:extLst>
              <a:ext uri="{FF2B5EF4-FFF2-40B4-BE49-F238E27FC236}">
                <a16:creationId xmlns:a16="http://schemas.microsoft.com/office/drawing/2014/main" id="{5CF750C7-71A2-4A23-B5F0-9233B8BF2D5D}"/>
              </a:ext>
            </a:extLst>
          </p:cNvPr>
          <p:cNvSpPr>
            <a:spLocks noGrp="1"/>
          </p:cNvSpPr>
          <p:nvPr>
            <p:ph type="body" sz="half" idx="2"/>
          </p:nvPr>
        </p:nvSpPr>
        <p:spPr>
          <a:xfrm>
            <a:off x="620998" y="3121630"/>
            <a:ext cx="1882447" cy="254262"/>
          </a:xfrm>
        </p:spPr>
        <p:txBody>
          <a:bodyPr vert="horz" lIns="0" tIns="0" rIns="0" bIns="0" rtlCol="0" anchor="t">
            <a:spAutoFit/>
          </a:bodyPr>
          <a:lstStyle/>
          <a:p>
            <a:pPr algn="ctr"/>
            <a:r>
              <a:rPr lang="en-US"/>
              <a:t>“KJ” Jones</a:t>
            </a:r>
          </a:p>
        </p:txBody>
      </p:sp>
      <p:pic>
        <p:nvPicPr>
          <p:cNvPr id="28" name="Picture Placeholder 27" descr="Icon&#10;&#10;Description automatically generated with low confidence">
            <a:extLst>
              <a:ext uri="{FF2B5EF4-FFF2-40B4-BE49-F238E27FC236}">
                <a16:creationId xmlns:a16="http://schemas.microsoft.com/office/drawing/2014/main" id="{963B693D-1E8D-4E14-A272-1C9092610EEF}"/>
              </a:ext>
            </a:extLst>
          </p:cNvPr>
          <p:cNvPicPr>
            <a:picLocks noGrp="1" noChangeAspect="1"/>
          </p:cNvPicPr>
          <p:nvPr>
            <p:ph type="pic" idx="13"/>
          </p:nvPr>
        </p:nvPicPr>
        <p:blipFill>
          <a:blip r:embed="rId2">
            <a:extLst>
              <a:ext uri="{28A0092B-C50C-407E-A947-70E740481C1C}">
                <a14:useLocalDpi xmlns:a14="http://schemas.microsoft.com/office/drawing/2010/main" val="0"/>
              </a:ext>
            </a:extLst>
          </a:blip>
          <a:srcRect t="6025" b="6025"/>
          <a:stretch>
            <a:fillRect/>
          </a:stretch>
        </p:blipFill>
        <p:spPr>
          <a:xfrm>
            <a:off x="2792215" y="1182817"/>
            <a:ext cx="2002831" cy="1819872"/>
          </a:xfrm>
        </p:spPr>
      </p:pic>
      <p:sp>
        <p:nvSpPr>
          <p:cNvPr id="10" name="Text Placeholder 9">
            <a:extLst>
              <a:ext uri="{FF2B5EF4-FFF2-40B4-BE49-F238E27FC236}">
                <a16:creationId xmlns:a16="http://schemas.microsoft.com/office/drawing/2014/main" id="{0821D9B0-38C4-4959-A60F-AB18F72B2E24}"/>
              </a:ext>
            </a:extLst>
          </p:cNvPr>
          <p:cNvSpPr>
            <a:spLocks noGrp="1"/>
          </p:cNvSpPr>
          <p:nvPr>
            <p:ph type="body" sz="half" idx="14"/>
          </p:nvPr>
        </p:nvSpPr>
        <p:spPr>
          <a:xfrm>
            <a:off x="2792004" y="3121630"/>
            <a:ext cx="2003114" cy="254262"/>
          </a:xfrm>
        </p:spPr>
        <p:txBody>
          <a:bodyPr/>
          <a:lstStyle/>
          <a:p>
            <a:pPr algn="ctr"/>
            <a:r>
              <a:rPr lang="en-US"/>
              <a:t>Srikanth Matcha</a:t>
            </a:r>
          </a:p>
        </p:txBody>
      </p:sp>
      <p:pic>
        <p:nvPicPr>
          <p:cNvPr id="30" name="Picture Placeholder 29" descr="Icon&#10;&#10;Description automatically generated with low confidence">
            <a:extLst>
              <a:ext uri="{FF2B5EF4-FFF2-40B4-BE49-F238E27FC236}">
                <a16:creationId xmlns:a16="http://schemas.microsoft.com/office/drawing/2014/main" id="{83E6A2B8-7B36-460F-86FC-D539EA197D67}"/>
              </a:ext>
            </a:extLst>
          </p:cNvPr>
          <p:cNvPicPr>
            <a:picLocks noGrp="1" noChangeAspect="1"/>
          </p:cNvPicPr>
          <p:nvPr>
            <p:ph type="pic" idx="15"/>
          </p:nvPr>
        </p:nvPicPr>
        <p:blipFill>
          <a:blip r:embed="rId2">
            <a:extLst>
              <a:ext uri="{28A0092B-C50C-407E-A947-70E740481C1C}">
                <a14:useLocalDpi xmlns:a14="http://schemas.microsoft.com/office/drawing/2010/main" val="0"/>
              </a:ext>
            </a:extLst>
          </a:blip>
          <a:srcRect t="3979" b="3979"/>
          <a:stretch>
            <a:fillRect/>
          </a:stretch>
        </p:blipFill>
        <p:spPr>
          <a:xfrm>
            <a:off x="5023339" y="1182817"/>
            <a:ext cx="1913780" cy="1819872"/>
          </a:xfrm>
        </p:spPr>
      </p:pic>
      <p:sp>
        <p:nvSpPr>
          <p:cNvPr id="12" name="Text Placeholder 11">
            <a:extLst>
              <a:ext uri="{FF2B5EF4-FFF2-40B4-BE49-F238E27FC236}">
                <a16:creationId xmlns:a16="http://schemas.microsoft.com/office/drawing/2014/main" id="{2951A537-C993-4DB9-A6B6-7C3B56CFF458}"/>
              </a:ext>
            </a:extLst>
          </p:cNvPr>
          <p:cNvSpPr>
            <a:spLocks noGrp="1"/>
          </p:cNvSpPr>
          <p:nvPr>
            <p:ph type="body" sz="half" idx="16"/>
          </p:nvPr>
        </p:nvSpPr>
        <p:spPr>
          <a:xfrm>
            <a:off x="5022753" y="3118691"/>
            <a:ext cx="1914072" cy="254262"/>
          </a:xfrm>
        </p:spPr>
        <p:txBody>
          <a:bodyPr/>
          <a:lstStyle/>
          <a:p>
            <a:pPr algn="ctr"/>
            <a:r>
              <a:rPr lang="en-US"/>
              <a:t>Patrick Link</a:t>
            </a:r>
          </a:p>
        </p:txBody>
      </p:sp>
      <p:sp>
        <p:nvSpPr>
          <p:cNvPr id="20" name="Text Placeholder 11">
            <a:extLst>
              <a:ext uri="{FF2B5EF4-FFF2-40B4-BE49-F238E27FC236}">
                <a16:creationId xmlns:a16="http://schemas.microsoft.com/office/drawing/2014/main" id="{E8222EFF-DE91-4323-B074-803D32D9DC9C}"/>
              </a:ext>
            </a:extLst>
          </p:cNvPr>
          <p:cNvSpPr txBox="1">
            <a:spLocks/>
          </p:cNvSpPr>
          <p:nvPr/>
        </p:nvSpPr>
        <p:spPr bwMode="ltGray">
          <a:xfrm>
            <a:off x="7073891" y="3118690"/>
            <a:ext cx="1914072" cy="254262"/>
          </a:xfrm>
          <a:prstGeom prst="rect">
            <a:avLst/>
          </a:prstGeom>
          <a:noFill/>
        </p:spPr>
        <p:txBody>
          <a:bodyPr vert="horz" lIns="0" tIns="0" rIns="0" bIns="0" rtlCol="0">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t>Dan Davis</a:t>
            </a:r>
          </a:p>
        </p:txBody>
      </p:sp>
      <p:sp>
        <p:nvSpPr>
          <p:cNvPr id="35" name="Text Placeholder 11">
            <a:extLst>
              <a:ext uri="{FF2B5EF4-FFF2-40B4-BE49-F238E27FC236}">
                <a16:creationId xmlns:a16="http://schemas.microsoft.com/office/drawing/2014/main" id="{4BDB3CEF-3086-427C-B4D0-0D2B83338C86}"/>
              </a:ext>
            </a:extLst>
          </p:cNvPr>
          <p:cNvSpPr txBox="1">
            <a:spLocks/>
          </p:cNvSpPr>
          <p:nvPr/>
        </p:nvSpPr>
        <p:spPr bwMode="ltGray">
          <a:xfrm>
            <a:off x="9197633" y="3118689"/>
            <a:ext cx="1914072" cy="254262"/>
          </a:xfrm>
          <a:prstGeom prst="rect">
            <a:avLst/>
          </a:prstGeom>
          <a:noFill/>
        </p:spPr>
        <p:txBody>
          <a:bodyPr vert="horz" lIns="0" tIns="0" rIns="0" bIns="0" rtlCol="0">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t>Daniel Gres</a:t>
            </a:r>
          </a:p>
        </p:txBody>
      </p:sp>
      <p:pic>
        <p:nvPicPr>
          <p:cNvPr id="36" name="Picture Placeholder 25">
            <a:extLst>
              <a:ext uri="{FF2B5EF4-FFF2-40B4-BE49-F238E27FC236}">
                <a16:creationId xmlns:a16="http://schemas.microsoft.com/office/drawing/2014/main" id="{E0F8397D-B429-41D5-87F2-123E48747480}"/>
              </a:ext>
            </a:extLst>
          </p:cNvPr>
          <p:cNvPicPr>
            <a:picLocks noChangeAspect="1"/>
          </p:cNvPicPr>
          <p:nvPr/>
        </p:nvPicPr>
        <p:blipFill>
          <a:blip r:embed="rId3"/>
          <a:srcRect t="1508" b="1508"/>
          <a:stretch>
            <a:fillRect/>
          </a:stretch>
        </p:blipFill>
        <p:spPr bwMode="ltGray">
          <a:xfrm>
            <a:off x="1689306" y="3942640"/>
            <a:ext cx="1883016" cy="1819872"/>
          </a:xfrm>
          <a:prstGeom prst="rect">
            <a:avLst/>
          </a:prstGeom>
        </p:spPr>
      </p:pic>
      <p:sp>
        <p:nvSpPr>
          <p:cNvPr id="37" name="Text Placeholder 7">
            <a:extLst>
              <a:ext uri="{FF2B5EF4-FFF2-40B4-BE49-F238E27FC236}">
                <a16:creationId xmlns:a16="http://schemas.microsoft.com/office/drawing/2014/main" id="{84B29E7D-0DAD-46A7-9F6A-513AAB3517FE}"/>
              </a:ext>
            </a:extLst>
          </p:cNvPr>
          <p:cNvSpPr txBox="1">
            <a:spLocks/>
          </p:cNvSpPr>
          <p:nvPr/>
        </p:nvSpPr>
        <p:spPr bwMode="ltGray">
          <a:xfrm>
            <a:off x="1683218" y="5789848"/>
            <a:ext cx="1882447" cy="254262"/>
          </a:xfrm>
          <a:prstGeom prst="rect">
            <a:avLst/>
          </a:prstGeom>
          <a:noFill/>
        </p:spPr>
        <p:txBody>
          <a:bodyPr vert="horz" lIns="0" tIns="0" rIns="0" bIns="0" rtlCol="0">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t>Mike Lee</a:t>
            </a:r>
          </a:p>
        </p:txBody>
      </p:sp>
      <p:pic>
        <p:nvPicPr>
          <p:cNvPr id="38" name="Picture Placeholder 27" descr="Icon&#10;&#10;Description automatically generated with low confidence">
            <a:extLst>
              <a:ext uri="{FF2B5EF4-FFF2-40B4-BE49-F238E27FC236}">
                <a16:creationId xmlns:a16="http://schemas.microsoft.com/office/drawing/2014/main" id="{E3BDFB74-5EFF-42D9-A821-4B3B8C2D1C7A}"/>
              </a:ext>
            </a:extLst>
          </p:cNvPr>
          <p:cNvPicPr>
            <a:picLocks noChangeAspect="1"/>
          </p:cNvPicPr>
          <p:nvPr/>
        </p:nvPicPr>
        <p:blipFill>
          <a:blip r:embed="rId2">
            <a:extLst>
              <a:ext uri="{28A0092B-C50C-407E-A947-70E740481C1C}">
                <a14:useLocalDpi xmlns:a14="http://schemas.microsoft.com/office/drawing/2010/main" val="0"/>
              </a:ext>
            </a:extLst>
          </a:blip>
          <a:srcRect t="6025" b="6025"/>
          <a:stretch>
            <a:fillRect/>
          </a:stretch>
        </p:blipFill>
        <p:spPr bwMode="ltGray">
          <a:xfrm>
            <a:off x="3851732" y="3945579"/>
            <a:ext cx="2002831" cy="1819872"/>
          </a:xfrm>
          <a:prstGeom prst="rect">
            <a:avLst/>
          </a:prstGeom>
        </p:spPr>
      </p:pic>
      <p:sp>
        <p:nvSpPr>
          <p:cNvPr id="39" name="Text Placeholder 9">
            <a:extLst>
              <a:ext uri="{FF2B5EF4-FFF2-40B4-BE49-F238E27FC236}">
                <a16:creationId xmlns:a16="http://schemas.microsoft.com/office/drawing/2014/main" id="{98249412-E77D-4F65-BE4F-21A81DD9F7BA}"/>
              </a:ext>
            </a:extLst>
          </p:cNvPr>
          <p:cNvSpPr txBox="1">
            <a:spLocks/>
          </p:cNvSpPr>
          <p:nvPr/>
        </p:nvSpPr>
        <p:spPr bwMode="ltGray">
          <a:xfrm>
            <a:off x="3851591" y="5797421"/>
            <a:ext cx="2003114" cy="254262"/>
          </a:xfrm>
          <a:prstGeom prst="rect">
            <a:avLst/>
          </a:prstGeom>
          <a:noFill/>
        </p:spPr>
        <p:txBody>
          <a:bodyPr vert="horz" lIns="0" tIns="0" rIns="0" bIns="0" rtlCol="0">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t>Pushker Sahai</a:t>
            </a:r>
          </a:p>
        </p:txBody>
      </p:sp>
      <p:pic>
        <p:nvPicPr>
          <p:cNvPr id="40" name="Picture Placeholder 29" descr="Icon&#10;&#10;Description automatically generated with low confidence">
            <a:extLst>
              <a:ext uri="{FF2B5EF4-FFF2-40B4-BE49-F238E27FC236}">
                <a16:creationId xmlns:a16="http://schemas.microsoft.com/office/drawing/2014/main" id="{A982C352-BE5D-4555-B602-EC8B846ED248}"/>
              </a:ext>
            </a:extLst>
          </p:cNvPr>
          <p:cNvPicPr>
            <a:picLocks noChangeAspect="1"/>
          </p:cNvPicPr>
          <p:nvPr/>
        </p:nvPicPr>
        <p:blipFill>
          <a:blip r:embed="rId2">
            <a:extLst>
              <a:ext uri="{28A0092B-C50C-407E-A947-70E740481C1C}">
                <a14:useLocalDpi xmlns:a14="http://schemas.microsoft.com/office/drawing/2010/main" val="0"/>
              </a:ext>
            </a:extLst>
          </a:blip>
          <a:srcRect t="3979" b="3979"/>
          <a:stretch>
            <a:fillRect/>
          </a:stretch>
        </p:blipFill>
        <p:spPr bwMode="ltGray">
          <a:xfrm>
            <a:off x="6082857" y="3945579"/>
            <a:ext cx="1913780" cy="1819872"/>
          </a:xfrm>
          <a:prstGeom prst="rect">
            <a:avLst/>
          </a:prstGeom>
        </p:spPr>
      </p:pic>
      <p:sp>
        <p:nvSpPr>
          <p:cNvPr id="41" name="Text Placeholder 11">
            <a:extLst>
              <a:ext uri="{FF2B5EF4-FFF2-40B4-BE49-F238E27FC236}">
                <a16:creationId xmlns:a16="http://schemas.microsoft.com/office/drawing/2014/main" id="{9E824431-983E-424D-AF02-EFE7AF5F36E9}"/>
              </a:ext>
            </a:extLst>
          </p:cNvPr>
          <p:cNvSpPr txBox="1">
            <a:spLocks/>
          </p:cNvSpPr>
          <p:nvPr/>
        </p:nvSpPr>
        <p:spPr bwMode="ltGray">
          <a:xfrm>
            <a:off x="5937525" y="5758140"/>
            <a:ext cx="2353219" cy="254262"/>
          </a:xfrm>
          <a:prstGeom prst="rect">
            <a:avLst/>
          </a:prstGeom>
          <a:noFill/>
        </p:spPr>
        <p:txBody>
          <a:bodyPr vert="horz" wrap="square" lIns="0" tIns="0" rIns="0" bIns="0" rtlCol="0">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t>Megan Pietrzykowski</a:t>
            </a:r>
          </a:p>
        </p:txBody>
      </p:sp>
      <p:sp>
        <p:nvSpPr>
          <p:cNvPr id="42" name="Text Placeholder 7">
            <a:extLst>
              <a:ext uri="{FF2B5EF4-FFF2-40B4-BE49-F238E27FC236}">
                <a16:creationId xmlns:a16="http://schemas.microsoft.com/office/drawing/2014/main" id="{D2178256-1C53-4C3F-BF80-BBAA1853FCD9}"/>
              </a:ext>
            </a:extLst>
          </p:cNvPr>
          <p:cNvSpPr txBox="1">
            <a:spLocks/>
          </p:cNvSpPr>
          <p:nvPr/>
        </p:nvSpPr>
        <p:spPr bwMode="ltGray">
          <a:xfrm>
            <a:off x="581554" y="3372951"/>
            <a:ext cx="1961336" cy="254262"/>
          </a:xfrm>
          <a:prstGeom prst="rect">
            <a:avLst/>
          </a:prstGeom>
          <a:noFill/>
        </p:spPr>
        <p:txBody>
          <a:bodyPr vert="horz" wrap="square" lIns="0" tIns="0" rIns="0" bIns="0" rtlCol="0">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t>Account Executive</a:t>
            </a:r>
          </a:p>
        </p:txBody>
      </p:sp>
      <p:sp>
        <p:nvSpPr>
          <p:cNvPr id="44" name="Text Placeholder 7">
            <a:extLst>
              <a:ext uri="{FF2B5EF4-FFF2-40B4-BE49-F238E27FC236}">
                <a16:creationId xmlns:a16="http://schemas.microsoft.com/office/drawing/2014/main" id="{CF7B9B26-9DEE-4EA5-806B-D9C15CA87878}"/>
              </a:ext>
            </a:extLst>
          </p:cNvPr>
          <p:cNvSpPr txBox="1">
            <a:spLocks/>
          </p:cNvSpPr>
          <p:nvPr/>
        </p:nvSpPr>
        <p:spPr bwMode="ltGray">
          <a:xfrm>
            <a:off x="2713273" y="3360994"/>
            <a:ext cx="2260247" cy="254262"/>
          </a:xfrm>
          <a:prstGeom prst="rect">
            <a:avLst/>
          </a:prstGeom>
          <a:noFill/>
        </p:spPr>
        <p:txBody>
          <a:bodyPr vert="horz" wrap="square" lIns="0" tIns="0" rIns="0" bIns="0" rtlCol="0" anchor="t">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ea typeface="+mn-lt"/>
                <a:cs typeface="+mn-lt"/>
              </a:rPr>
              <a:t>Azure Infra Specialist</a:t>
            </a:r>
            <a:endParaRPr lang="en-US">
              <a:cs typeface="Arial"/>
            </a:endParaRPr>
          </a:p>
        </p:txBody>
      </p:sp>
      <p:sp>
        <p:nvSpPr>
          <p:cNvPr id="46" name="Text Placeholder 7">
            <a:extLst>
              <a:ext uri="{FF2B5EF4-FFF2-40B4-BE49-F238E27FC236}">
                <a16:creationId xmlns:a16="http://schemas.microsoft.com/office/drawing/2014/main" id="{2FDCFF04-9D5D-4F23-BBF1-A253AAF780DD}"/>
              </a:ext>
            </a:extLst>
          </p:cNvPr>
          <p:cNvSpPr txBox="1">
            <a:spLocks/>
          </p:cNvSpPr>
          <p:nvPr/>
        </p:nvSpPr>
        <p:spPr bwMode="ltGray">
          <a:xfrm>
            <a:off x="4971164" y="3372951"/>
            <a:ext cx="1961336" cy="254262"/>
          </a:xfrm>
          <a:prstGeom prst="rect">
            <a:avLst/>
          </a:prstGeom>
          <a:noFill/>
        </p:spPr>
        <p:txBody>
          <a:bodyPr vert="horz" wrap="square" lIns="0" tIns="0" rIns="0" bIns="0" rtlCol="0" anchor="t">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ea typeface="+mn-lt"/>
                <a:cs typeface="+mn-lt"/>
              </a:rPr>
              <a:t>Data/AI Specialist</a:t>
            </a:r>
            <a:endParaRPr lang="en-US">
              <a:cs typeface="Arial"/>
            </a:endParaRPr>
          </a:p>
        </p:txBody>
      </p:sp>
      <p:sp>
        <p:nvSpPr>
          <p:cNvPr id="50" name="Text Placeholder 7">
            <a:extLst>
              <a:ext uri="{FF2B5EF4-FFF2-40B4-BE49-F238E27FC236}">
                <a16:creationId xmlns:a16="http://schemas.microsoft.com/office/drawing/2014/main" id="{062848D7-5FD5-40D6-8C4B-5D5E48160A82}"/>
              </a:ext>
            </a:extLst>
          </p:cNvPr>
          <p:cNvSpPr txBox="1">
            <a:spLocks/>
          </p:cNvSpPr>
          <p:nvPr/>
        </p:nvSpPr>
        <p:spPr bwMode="ltGray">
          <a:xfrm>
            <a:off x="7108545" y="3361339"/>
            <a:ext cx="1961336" cy="254262"/>
          </a:xfrm>
          <a:prstGeom prst="rect">
            <a:avLst/>
          </a:prstGeom>
          <a:noFill/>
        </p:spPr>
        <p:txBody>
          <a:bodyPr vert="horz" wrap="square" lIns="0" tIns="0" rIns="0" bIns="0" rtlCol="0" anchor="t">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t>Partner Manager</a:t>
            </a:r>
          </a:p>
        </p:txBody>
      </p:sp>
      <p:sp>
        <p:nvSpPr>
          <p:cNvPr id="52" name="Text Placeholder 7">
            <a:extLst>
              <a:ext uri="{FF2B5EF4-FFF2-40B4-BE49-F238E27FC236}">
                <a16:creationId xmlns:a16="http://schemas.microsoft.com/office/drawing/2014/main" id="{C9CE385C-9909-4965-9637-9B78404C8F97}"/>
              </a:ext>
            </a:extLst>
          </p:cNvPr>
          <p:cNvSpPr txBox="1">
            <a:spLocks/>
          </p:cNvSpPr>
          <p:nvPr/>
        </p:nvSpPr>
        <p:spPr bwMode="ltGray">
          <a:xfrm>
            <a:off x="1670313" y="6066598"/>
            <a:ext cx="1961336" cy="508524"/>
          </a:xfrm>
          <a:prstGeom prst="rect">
            <a:avLst/>
          </a:prstGeom>
          <a:noFill/>
        </p:spPr>
        <p:txBody>
          <a:bodyPr vert="horz" wrap="square" lIns="0" tIns="0" rIns="0" bIns="0" rtlCol="0">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t>Cloud Architect</a:t>
            </a:r>
            <a:br>
              <a:rPr lang="en-US"/>
            </a:br>
            <a:r>
              <a:rPr lang="en-US"/>
              <a:t>Apps &amp; Infra</a:t>
            </a:r>
          </a:p>
        </p:txBody>
      </p:sp>
      <p:sp>
        <p:nvSpPr>
          <p:cNvPr id="54" name="Text Placeholder 7">
            <a:extLst>
              <a:ext uri="{FF2B5EF4-FFF2-40B4-BE49-F238E27FC236}">
                <a16:creationId xmlns:a16="http://schemas.microsoft.com/office/drawing/2014/main" id="{B57581C3-D2DB-49A3-BBA9-3AB6982BF83F}"/>
              </a:ext>
            </a:extLst>
          </p:cNvPr>
          <p:cNvSpPr txBox="1">
            <a:spLocks/>
          </p:cNvSpPr>
          <p:nvPr/>
        </p:nvSpPr>
        <p:spPr bwMode="ltGray">
          <a:xfrm>
            <a:off x="3894578" y="6088957"/>
            <a:ext cx="1961336" cy="508524"/>
          </a:xfrm>
          <a:prstGeom prst="rect">
            <a:avLst/>
          </a:prstGeom>
          <a:noFill/>
        </p:spPr>
        <p:txBody>
          <a:bodyPr vert="horz" wrap="square" lIns="0" tIns="0" rIns="0" bIns="0" rtlCol="0">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t>Cloud Architect</a:t>
            </a:r>
            <a:br>
              <a:rPr lang="en-US"/>
            </a:br>
            <a:r>
              <a:rPr lang="en-US"/>
              <a:t>Data &amp; AI</a:t>
            </a:r>
          </a:p>
        </p:txBody>
      </p:sp>
      <p:sp>
        <p:nvSpPr>
          <p:cNvPr id="56" name="Text Placeholder 7">
            <a:extLst>
              <a:ext uri="{FF2B5EF4-FFF2-40B4-BE49-F238E27FC236}">
                <a16:creationId xmlns:a16="http://schemas.microsoft.com/office/drawing/2014/main" id="{B472425D-EC39-465E-9E1F-1B2325D6D987}"/>
              </a:ext>
            </a:extLst>
          </p:cNvPr>
          <p:cNvSpPr txBox="1">
            <a:spLocks/>
          </p:cNvSpPr>
          <p:nvPr/>
        </p:nvSpPr>
        <p:spPr bwMode="ltGray">
          <a:xfrm>
            <a:off x="6082857" y="6062513"/>
            <a:ext cx="1961336" cy="508524"/>
          </a:xfrm>
          <a:prstGeom prst="rect">
            <a:avLst/>
          </a:prstGeom>
          <a:noFill/>
        </p:spPr>
        <p:txBody>
          <a:bodyPr vert="horz" wrap="square" lIns="0" tIns="0" rIns="0" bIns="0" rtlCol="0">
            <a:spAutoFit/>
          </a:bodyPr>
          <a:lstStyle>
            <a:lvl1pPr marL="0" indent="0" algn="l" defTabSz="914377" rtl="0" eaLnBrk="1" latinLnBrk="0" hangingPunct="1">
              <a:lnSpc>
                <a:spcPct val="90000"/>
              </a:lnSpc>
              <a:spcBef>
                <a:spcPts val="900"/>
              </a:spcBef>
              <a:buClr>
                <a:schemeClr val="tx1"/>
              </a:buClr>
              <a:buSzPct val="80000"/>
              <a:buFont typeface="Wingdings" charset="2"/>
              <a:buNone/>
              <a:defRPr sz="1800" b="0" kern="1200" baseline="0">
                <a:solidFill>
                  <a:schemeClr val="tx2"/>
                </a:solidFill>
                <a:latin typeface="+mn-lt"/>
                <a:ea typeface="+mn-ea"/>
                <a:cs typeface="+mn-cs"/>
              </a:defRPr>
            </a:lvl1pPr>
            <a:lvl2pPr marL="457189" indent="0" algn="l" defTabSz="914377" rtl="0" eaLnBrk="1" latinLnBrk="0" hangingPunct="1">
              <a:lnSpc>
                <a:spcPct val="90000"/>
              </a:lnSpc>
              <a:spcBef>
                <a:spcPts val="800"/>
              </a:spcBef>
              <a:buClr>
                <a:schemeClr val="tx1"/>
              </a:buClr>
              <a:buSzPct val="80000"/>
              <a:buFont typeface="Wingdings" charset="2"/>
              <a:buNone/>
              <a:defRPr sz="1400" kern="1200">
                <a:solidFill>
                  <a:schemeClr val="tx2"/>
                </a:solidFill>
                <a:latin typeface="+mn-lt"/>
                <a:ea typeface="+mn-ea"/>
                <a:cs typeface="+mn-cs"/>
              </a:defRPr>
            </a:lvl2pPr>
            <a:lvl3pPr marL="914377" indent="0" algn="l" defTabSz="914377" rtl="0" eaLnBrk="1" latinLnBrk="0" hangingPunct="1">
              <a:lnSpc>
                <a:spcPct val="90000"/>
              </a:lnSpc>
              <a:spcBef>
                <a:spcPts val="600"/>
              </a:spcBef>
              <a:buClr>
                <a:schemeClr val="tx1"/>
              </a:buClr>
              <a:buSzPct val="80000"/>
              <a:buFont typeface="Wingdings" charset="2"/>
              <a:buNone/>
              <a:defRPr sz="1200" kern="1200">
                <a:solidFill>
                  <a:schemeClr val="tx2"/>
                </a:solidFill>
                <a:latin typeface="+mn-lt"/>
                <a:ea typeface="+mn-ea"/>
                <a:cs typeface="+mn-cs"/>
              </a:defRPr>
            </a:lvl3pPr>
            <a:lvl4pPr marL="1371566"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4pPr>
            <a:lvl5pPr marL="1828754" indent="0" algn="l" defTabSz="914377" rtl="0" eaLnBrk="1" latinLnBrk="0" hangingPunct="1">
              <a:lnSpc>
                <a:spcPct val="90000"/>
              </a:lnSpc>
              <a:spcBef>
                <a:spcPts val="600"/>
              </a:spcBef>
              <a:buClr>
                <a:schemeClr val="tx1"/>
              </a:buClr>
              <a:buSzPct val="80000"/>
              <a:buFont typeface="Wingdings" charset="2"/>
              <a:buNone/>
              <a:defRPr sz="1000" kern="1200">
                <a:solidFill>
                  <a:schemeClr val="tx2"/>
                </a:solidFill>
                <a:latin typeface="+mn-lt"/>
                <a:ea typeface="+mn-ea"/>
                <a:cs typeface="+mn-cs"/>
              </a:defRPr>
            </a:lvl5pPr>
            <a:lvl6pPr marL="2285943"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6pPr>
            <a:lvl7pPr marL="2743131"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7pPr>
            <a:lvl8pPr marL="3200320"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8pPr>
            <a:lvl9pPr marL="3657509" indent="0" algn="l" defTabSz="914377" rtl="0" eaLnBrk="1" latinLnBrk="0" hangingPunct="1">
              <a:lnSpc>
                <a:spcPct val="90000"/>
              </a:lnSpc>
              <a:spcBef>
                <a:spcPts val="600"/>
              </a:spcBef>
              <a:buFont typeface="Arial" panose="020B0604020202020204" pitchFamily="34" charset="0"/>
              <a:buNone/>
              <a:defRPr sz="1000" kern="1200">
                <a:solidFill>
                  <a:schemeClr val="tx1"/>
                </a:solidFill>
                <a:latin typeface="+mn-lt"/>
                <a:ea typeface="+mn-ea"/>
                <a:cs typeface="+mn-cs"/>
              </a:defRPr>
            </a:lvl9pPr>
          </a:lstStyle>
          <a:p>
            <a:pPr algn="ctr"/>
            <a:r>
              <a:rPr lang="en-US"/>
              <a:t>Customer Success</a:t>
            </a:r>
            <a:br>
              <a:rPr lang="en-US"/>
            </a:br>
            <a:r>
              <a:rPr lang="en-US"/>
              <a:t>Acct Manager</a:t>
            </a:r>
          </a:p>
        </p:txBody>
      </p:sp>
      <p:pic>
        <p:nvPicPr>
          <p:cNvPr id="2" name="Picture 2">
            <a:extLst>
              <a:ext uri="{FF2B5EF4-FFF2-40B4-BE49-F238E27FC236}">
                <a16:creationId xmlns:a16="http://schemas.microsoft.com/office/drawing/2014/main" id="{43CDD8C2-80AE-4DA3-B313-8CEF18CB50FF}"/>
              </a:ext>
            </a:extLst>
          </p:cNvPr>
          <p:cNvPicPr>
            <a:picLocks noChangeAspect="1"/>
          </p:cNvPicPr>
          <p:nvPr/>
        </p:nvPicPr>
        <p:blipFill>
          <a:blip r:embed="rId4"/>
          <a:stretch>
            <a:fillRect/>
          </a:stretch>
        </p:blipFill>
        <p:spPr>
          <a:xfrm>
            <a:off x="9273922" y="1217344"/>
            <a:ext cx="1758346" cy="1758346"/>
          </a:xfrm>
          <a:prstGeom prst="rect">
            <a:avLst/>
          </a:prstGeom>
        </p:spPr>
      </p:pic>
      <p:sp>
        <p:nvSpPr>
          <p:cNvPr id="29" name="Text Placeholder 7">
            <a:extLst>
              <a:ext uri="{FF2B5EF4-FFF2-40B4-BE49-F238E27FC236}">
                <a16:creationId xmlns:a16="http://schemas.microsoft.com/office/drawing/2014/main" id="{7EE7A127-0673-4896-8EA9-9775766D9EE7}"/>
              </a:ext>
            </a:extLst>
          </p:cNvPr>
          <p:cNvSpPr txBox="1">
            <a:spLocks/>
          </p:cNvSpPr>
          <p:nvPr/>
        </p:nvSpPr>
        <p:spPr bwMode="ltGray">
          <a:xfrm>
            <a:off x="9104536" y="3361338"/>
            <a:ext cx="2101101" cy="565027"/>
          </a:xfrm>
          <a:prstGeom prst="rect">
            <a:avLst/>
          </a:prstGeom>
          <a:noFill/>
        </p:spPr>
        <p:txBody>
          <a:bodyPr vert="horz" wrap="square" lIns="0" tIns="0" rIns="0" bIns="0" rtlCol="0">
            <a:spAutoFit/>
          </a:bodyPr>
          <a:lst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a:lstStyle>
          <a:p>
            <a:pPr algn="ctr"/>
            <a:r>
              <a:rPr lang="en-US">
                <a:solidFill>
                  <a:srgbClr val="39414D"/>
                </a:solidFill>
              </a:rPr>
              <a:t>Account Technology Strategist</a:t>
            </a:r>
          </a:p>
        </p:txBody>
      </p:sp>
      <p:pic>
        <p:nvPicPr>
          <p:cNvPr id="3" name="Picture 3">
            <a:extLst>
              <a:ext uri="{FF2B5EF4-FFF2-40B4-BE49-F238E27FC236}">
                <a16:creationId xmlns:a16="http://schemas.microsoft.com/office/drawing/2014/main" id="{AFF4D1CC-4A76-4A4B-AC61-EA7E143DBA77}"/>
              </a:ext>
            </a:extLst>
          </p:cNvPr>
          <p:cNvPicPr>
            <a:picLocks noChangeAspect="1"/>
          </p:cNvPicPr>
          <p:nvPr/>
        </p:nvPicPr>
        <p:blipFill>
          <a:blip r:embed="rId5"/>
          <a:stretch>
            <a:fillRect/>
          </a:stretch>
        </p:blipFill>
        <p:spPr>
          <a:xfrm>
            <a:off x="658486" y="1176839"/>
            <a:ext cx="1817381" cy="1781512"/>
          </a:xfrm>
          <a:prstGeom prst="rect">
            <a:avLst/>
          </a:prstGeom>
        </p:spPr>
      </p:pic>
      <p:pic>
        <p:nvPicPr>
          <p:cNvPr id="4" name="Picture 4" descr="A person taking a selfie&#10;&#10;Description automatically generated">
            <a:extLst>
              <a:ext uri="{FF2B5EF4-FFF2-40B4-BE49-F238E27FC236}">
                <a16:creationId xmlns:a16="http://schemas.microsoft.com/office/drawing/2014/main" id="{55062169-22E4-42F5-BB8B-97347BBC9849}"/>
              </a:ext>
            </a:extLst>
          </p:cNvPr>
          <p:cNvPicPr>
            <a:picLocks noChangeAspect="1"/>
          </p:cNvPicPr>
          <p:nvPr/>
        </p:nvPicPr>
        <p:blipFill rotWithShape="1">
          <a:blip r:embed="rId6"/>
          <a:srcRect l="-264" t="-309" r="341" b="6481"/>
          <a:stretch/>
        </p:blipFill>
        <p:spPr>
          <a:xfrm>
            <a:off x="2841333" y="1182818"/>
            <a:ext cx="1947409" cy="1817384"/>
          </a:xfrm>
          <a:prstGeom prst="rect">
            <a:avLst/>
          </a:prstGeom>
        </p:spPr>
      </p:pic>
      <p:pic>
        <p:nvPicPr>
          <p:cNvPr id="5" name="Picture 6">
            <a:extLst>
              <a:ext uri="{FF2B5EF4-FFF2-40B4-BE49-F238E27FC236}">
                <a16:creationId xmlns:a16="http://schemas.microsoft.com/office/drawing/2014/main" id="{3DC94BC7-F4D6-4F54-AB32-2949A0CAA73C}"/>
              </a:ext>
            </a:extLst>
          </p:cNvPr>
          <p:cNvPicPr>
            <a:picLocks noChangeAspect="1"/>
          </p:cNvPicPr>
          <p:nvPr/>
        </p:nvPicPr>
        <p:blipFill>
          <a:blip r:embed="rId7"/>
          <a:stretch>
            <a:fillRect/>
          </a:stretch>
        </p:blipFill>
        <p:spPr>
          <a:xfrm>
            <a:off x="5070418" y="1176840"/>
            <a:ext cx="1817380" cy="1793467"/>
          </a:xfrm>
          <a:prstGeom prst="rect">
            <a:avLst/>
          </a:prstGeom>
        </p:spPr>
      </p:pic>
      <p:pic>
        <p:nvPicPr>
          <p:cNvPr id="7" name="Picture 8">
            <a:extLst>
              <a:ext uri="{FF2B5EF4-FFF2-40B4-BE49-F238E27FC236}">
                <a16:creationId xmlns:a16="http://schemas.microsoft.com/office/drawing/2014/main" id="{05307BCA-1F79-47ED-97D8-5894694D9316}"/>
              </a:ext>
            </a:extLst>
          </p:cNvPr>
          <p:cNvPicPr>
            <a:picLocks noChangeAspect="1"/>
          </p:cNvPicPr>
          <p:nvPr/>
        </p:nvPicPr>
        <p:blipFill>
          <a:blip r:embed="rId8"/>
          <a:stretch>
            <a:fillRect/>
          </a:stretch>
        </p:blipFill>
        <p:spPr>
          <a:xfrm>
            <a:off x="7109740" y="1160399"/>
            <a:ext cx="1923494" cy="1826348"/>
          </a:xfrm>
          <a:prstGeom prst="rect">
            <a:avLst/>
          </a:prstGeom>
        </p:spPr>
      </p:pic>
      <p:pic>
        <p:nvPicPr>
          <p:cNvPr id="9" name="Picture 10">
            <a:extLst>
              <a:ext uri="{FF2B5EF4-FFF2-40B4-BE49-F238E27FC236}">
                <a16:creationId xmlns:a16="http://schemas.microsoft.com/office/drawing/2014/main" id="{999B334E-DE58-42E5-84F1-993A93CF838F}"/>
              </a:ext>
            </a:extLst>
          </p:cNvPr>
          <p:cNvPicPr>
            <a:picLocks noChangeAspect="1"/>
          </p:cNvPicPr>
          <p:nvPr/>
        </p:nvPicPr>
        <p:blipFill rotWithShape="1">
          <a:blip r:embed="rId9"/>
          <a:srcRect l="-247" t="463" r="-622" b="6286"/>
          <a:stretch/>
        </p:blipFill>
        <p:spPr>
          <a:xfrm>
            <a:off x="3894578" y="3942640"/>
            <a:ext cx="1971886" cy="1811818"/>
          </a:xfrm>
          <a:prstGeom prst="rect">
            <a:avLst/>
          </a:prstGeom>
        </p:spPr>
      </p:pic>
      <p:pic>
        <p:nvPicPr>
          <p:cNvPr id="11" name="Picture 13">
            <a:extLst>
              <a:ext uri="{FF2B5EF4-FFF2-40B4-BE49-F238E27FC236}">
                <a16:creationId xmlns:a16="http://schemas.microsoft.com/office/drawing/2014/main" id="{685815AD-A1AA-4290-AB6C-FED74BEF9C3F}"/>
              </a:ext>
            </a:extLst>
          </p:cNvPr>
          <p:cNvPicPr>
            <a:picLocks noChangeAspect="1"/>
          </p:cNvPicPr>
          <p:nvPr/>
        </p:nvPicPr>
        <p:blipFill rotWithShape="1">
          <a:blip r:embed="rId10"/>
          <a:srcRect t="-487" r="-74" b="5806"/>
          <a:stretch/>
        </p:blipFill>
        <p:spPr>
          <a:xfrm>
            <a:off x="6081451" y="3945579"/>
            <a:ext cx="1914432" cy="1754656"/>
          </a:xfrm>
          <a:prstGeom prst="rect">
            <a:avLst/>
          </a:prstGeom>
        </p:spPr>
      </p:pic>
      <p:pic>
        <p:nvPicPr>
          <p:cNvPr id="55" name="Picture 54">
            <a:extLst>
              <a:ext uri="{FF2B5EF4-FFF2-40B4-BE49-F238E27FC236}">
                <a16:creationId xmlns:a16="http://schemas.microsoft.com/office/drawing/2014/main" id="{703C7B8B-C348-44AB-88C8-B549F5AE17FE}"/>
              </a:ext>
            </a:extLst>
          </p:cNvPr>
          <p:cNvPicPr>
            <a:picLocks noChangeAspect="1"/>
          </p:cNvPicPr>
          <p:nvPr/>
        </p:nvPicPr>
        <p:blipFill rotWithShape="1">
          <a:blip r:embed="rId11"/>
          <a:srcRect t="77" b="6772"/>
          <a:stretch/>
        </p:blipFill>
        <p:spPr>
          <a:xfrm>
            <a:off x="8403417" y="3960969"/>
            <a:ext cx="1667399" cy="1750652"/>
          </a:xfrm>
          <a:prstGeom prst="rect">
            <a:avLst/>
          </a:prstGeom>
        </p:spPr>
      </p:pic>
      <p:sp>
        <p:nvSpPr>
          <p:cNvPr id="57" name="Text Placeholder 7">
            <a:extLst>
              <a:ext uri="{FF2B5EF4-FFF2-40B4-BE49-F238E27FC236}">
                <a16:creationId xmlns:a16="http://schemas.microsoft.com/office/drawing/2014/main" id="{CB2F115E-B2C1-4476-A913-4A15506A7BE4}"/>
              </a:ext>
            </a:extLst>
          </p:cNvPr>
          <p:cNvSpPr txBox="1">
            <a:spLocks/>
          </p:cNvSpPr>
          <p:nvPr/>
        </p:nvSpPr>
        <p:spPr bwMode="ltGray">
          <a:xfrm>
            <a:off x="8262507" y="6060970"/>
            <a:ext cx="2006395" cy="769441"/>
          </a:xfrm>
          <a:prstGeom prst="rect">
            <a:avLst/>
          </a:prstGeom>
          <a:noFill/>
        </p:spPr>
        <p:txBody>
          <a:bodyPr vert="horz" wrap="squar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dirty="0">
                <a:solidFill>
                  <a:srgbClr val="000000"/>
                </a:solidFill>
              </a:rPr>
              <a:t>Cloud Architect</a:t>
            </a:r>
            <a:br>
              <a:rPr lang="en-US" dirty="0">
                <a:solidFill>
                  <a:srgbClr val="000000"/>
                </a:solidFill>
              </a:rPr>
            </a:br>
            <a:r>
              <a:rPr lang="en-US" dirty="0" err="1">
                <a:solidFill>
                  <a:srgbClr val="000000"/>
                </a:solidFill>
              </a:rPr>
              <a:t>AppDev</a:t>
            </a:r>
            <a:r>
              <a:rPr lang="en-US" dirty="0">
                <a:solidFill>
                  <a:srgbClr val="000000"/>
                </a:solidFill>
              </a:rPr>
              <a:t> &amp; Security</a:t>
            </a:r>
            <a:endParaRPr lang="en-US" dirty="0">
              <a:solidFill>
                <a:srgbClr val="000000"/>
              </a:solidFill>
              <a:cs typeface="Arial"/>
            </a:endParaRPr>
          </a:p>
          <a:p>
            <a:pPr algn="ctr"/>
            <a:r>
              <a:rPr lang="en-US" sz="1400" dirty="0">
                <a:solidFill>
                  <a:srgbClr val="000000"/>
                </a:solidFill>
                <a:ea typeface="+mn-lt"/>
                <a:cs typeface="+mn-lt"/>
              </a:rPr>
              <a:t>(assisting today)</a:t>
            </a:r>
            <a:endParaRPr lang="en-US" sz="1400" dirty="0">
              <a:ea typeface="+mn-lt"/>
              <a:cs typeface="+mn-lt"/>
            </a:endParaRPr>
          </a:p>
        </p:txBody>
      </p:sp>
      <p:sp>
        <p:nvSpPr>
          <p:cNvPr id="58" name="Text Placeholder 7">
            <a:extLst>
              <a:ext uri="{FF2B5EF4-FFF2-40B4-BE49-F238E27FC236}">
                <a16:creationId xmlns:a16="http://schemas.microsoft.com/office/drawing/2014/main" id="{87FB5D93-11F1-484F-9224-7C8275386E66}"/>
              </a:ext>
            </a:extLst>
          </p:cNvPr>
          <p:cNvSpPr txBox="1">
            <a:spLocks/>
          </p:cNvSpPr>
          <p:nvPr/>
        </p:nvSpPr>
        <p:spPr bwMode="ltGray">
          <a:xfrm>
            <a:off x="8303556" y="5772962"/>
            <a:ext cx="1916241" cy="276999"/>
          </a:xfrm>
          <a:prstGeom prst="rect">
            <a:avLst/>
          </a:prstGeom>
          <a:noFill/>
        </p:spPr>
        <p:txBody>
          <a:bodyPr vert="horz" wrap="squar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algn="ctr"/>
            <a:r>
              <a:rPr lang="en-US" dirty="0">
                <a:solidFill>
                  <a:srgbClr val="000000"/>
                </a:solidFill>
              </a:rPr>
              <a:t>Isaac Roitman</a:t>
            </a:r>
            <a:endParaRPr lang="en-US" dirty="0">
              <a:solidFill>
                <a:srgbClr val="000000"/>
              </a:solidFill>
              <a:cs typeface="Arial"/>
            </a:endParaRPr>
          </a:p>
        </p:txBody>
      </p:sp>
      <p:sp>
        <p:nvSpPr>
          <p:cNvPr id="15" name="Rectangle 14">
            <a:extLst>
              <a:ext uri="{FF2B5EF4-FFF2-40B4-BE49-F238E27FC236}">
                <a16:creationId xmlns:a16="http://schemas.microsoft.com/office/drawing/2014/main" id="{CF60CC6E-9FA0-4601-B5DA-00F13EF76965}"/>
              </a:ext>
            </a:extLst>
          </p:cNvPr>
          <p:cNvSpPr/>
          <p:nvPr/>
        </p:nvSpPr>
        <p:spPr bwMode="ltGray">
          <a:xfrm>
            <a:off x="8221287" y="3935117"/>
            <a:ext cx="2046523" cy="3003747"/>
          </a:xfrm>
          <a:prstGeom prst="rect">
            <a:avLst/>
          </a:prstGeom>
          <a:noFill/>
          <a:ln w="19050">
            <a:solidFill>
              <a:schemeClr val="tx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90000"/>
              </a:lnSpc>
            </a:pPr>
            <a:endParaRPr lang="en-US" dirty="0" err="1"/>
          </a:p>
        </p:txBody>
      </p:sp>
    </p:spTree>
    <p:extLst>
      <p:ext uri="{BB962C8B-B14F-4D97-AF65-F5344CB8AC3E}">
        <p14:creationId xmlns:p14="http://schemas.microsoft.com/office/powerpoint/2010/main" val="16757612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3</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US" sz="3200" dirty="0"/>
              <a:t>You're developing an application and want to focus on building, testing, and deploying. You don't want to worry about managing the underlying hardware or software. Which cloud service model is best for you?</a:t>
            </a:r>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2148531432"/>
      </p:ext>
    </p:extLst>
  </p:cSld>
  <p:clrMapOvr>
    <a:masterClrMapping/>
  </p:clrMapOvr>
  <p:transition>
    <p:fad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3</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US" sz="3200" dirty="0"/>
              <a:t>You're developing an application and want to focus on building, testing, and deploying. You don't want to worry about managing the underlying hardware or software. Which cloud service model is best for you?</a:t>
            </a:r>
          </a:p>
          <a:p>
            <a:pPr marL="0" indent="0">
              <a:buNone/>
            </a:pPr>
            <a:br>
              <a:rPr lang="en-IE" sz="3200" dirty="0"/>
            </a:br>
            <a:r>
              <a:rPr lang="en-IE" sz="3200" b="1" dirty="0"/>
              <a:t>A: </a:t>
            </a:r>
            <a:br>
              <a:rPr lang="en-IE" sz="3200" dirty="0"/>
            </a:br>
            <a:r>
              <a:rPr lang="en-IE" sz="2800" b="1" dirty="0"/>
              <a:t>Platform as a Service or PaaS </a:t>
            </a:r>
            <a:r>
              <a:rPr lang="en-IE" sz="2800" dirty="0"/>
              <a:t>would be the best service type for you. With these types of services the cloud provider takes care of the services underlying software and hardware. SaaS would not be appropriate here as you’re building your own application.</a:t>
            </a:r>
          </a:p>
          <a:p>
            <a:pPr marL="0" indent="0">
              <a:buNone/>
            </a:pPr>
            <a:endParaRPr lang="en-IE" sz="3200" dirty="0"/>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862983107"/>
      </p:ext>
    </p:extLst>
  </p:cSld>
  <p:clrMapOvr>
    <a:masterClrMapping/>
  </p:clrMapOvr>
  <p:transition>
    <p:fad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4</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US" sz="3200" dirty="0"/>
              <a:t>Which solution represents a hybrid computing model?</a:t>
            </a:r>
          </a:p>
          <a:p>
            <a:pPr marL="0" indent="0">
              <a:buNone/>
            </a:pPr>
            <a:endParaRPr lang="en-US" sz="3200" dirty="0"/>
          </a:p>
          <a:p>
            <a:pPr marL="514350" indent="-514350">
              <a:buAutoNum type="alphaLcPeriod"/>
            </a:pPr>
            <a:r>
              <a:rPr lang="en-US" sz="3200" dirty="0"/>
              <a:t>An Azure Function that executes on a timer and checks configuration of your Azure resources.</a:t>
            </a:r>
          </a:p>
          <a:p>
            <a:pPr marL="514350" indent="-514350">
              <a:buAutoNum type="alphaLcPeriod"/>
            </a:pPr>
            <a:r>
              <a:rPr lang="en-US" sz="3200" dirty="0"/>
              <a:t>A mobile application that connects to Azure DB for PostgreSQL.</a:t>
            </a:r>
          </a:p>
          <a:p>
            <a:pPr marL="514350" indent="-514350">
              <a:buAutoNum type="alphaLcPeriod"/>
            </a:pPr>
            <a:r>
              <a:rPr lang="en-US" sz="3200" dirty="0"/>
              <a:t>An on premises web application that connects to Azure SQL db.</a:t>
            </a:r>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1964670464"/>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4</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US" sz="3200" dirty="0"/>
              <a:t>Which solution represents a hybrid computing model?</a:t>
            </a:r>
          </a:p>
          <a:p>
            <a:pPr marL="0" indent="0">
              <a:buNone/>
            </a:pPr>
            <a:endParaRPr lang="en-US" sz="3200" dirty="0"/>
          </a:p>
          <a:p>
            <a:pPr marL="514350" indent="-514350">
              <a:buAutoNum type="alphaLcPeriod"/>
            </a:pPr>
            <a:r>
              <a:rPr lang="en-US" sz="3200" dirty="0"/>
              <a:t>An Azure Function that executes on a timer and checks configuration of your Azure resources.</a:t>
            </a:r>
          </a:p>
          <a:p>
            <a:pPr marL="514350" indent="-514350">
              <a:buAutoNum type="alphaLcPeriod"/>
            </a:pPr>
            <a:r>
              <a:rPr lang="en-US" sz="3200" dirty="0"/>
              <a:t>A mobile application that connects to Azure DB for PostgreSQL.</a:t>
            </a:r>
          </a:p>
          <a:p>
            <a:pPr marL="514350" indent="-514350">
              <a:buAutoNum type="alphaLcPeriod"/>
            </a:pPr>
            <a:r>
              <a:rPr lang="en-US" sz="3200" u="sng" dirty="0"/>
              <a:t>An on premises web application that connects to Azure SQL db.</a:t>
            </a:r>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1989915730"/>
      </p:ext>
    </p:extLst>
  </p:cSld>
  <p:clrMapOvr>
    <a:masterClrMapping/>
  </p:clrMapOvr>
  <p:transition>
    <p:fad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EB118-D513-4101-A89F-F414F909C55B}"/>
              </a:ext>
            </a:extLst>
          </p:cNvPr>
          <p:cNvSpPr>
            <a:spLocks noGrp="1"/>
          </p:cNvSpPr>
          <p:nvPr>
            <p:ph type="title"/>
          </p:nvPr>
        </p:nvSpPr>
        <p:spPr>
          <a:xfrm>
            <a:off x="274638" y="2125662"/>
            <a:ext cx="11887200" cy="2012859"/>
          </a:xfrm>
        </p:spPr>
        <p:txBody>
          <a:bodyPr/>
          <a:lstStyle/>
          <a:p>
            <a:r>
              <a:rPr lang="en-US" dirty="0"/>
              <a:t>Core Cloud Services</a:t>
            </a:r>
            <a:br>
              <a:rPr lang="en-US" dirty="0"/>
            </a:br>
            <a:r>
              <a:rPr lang="en-US" sz="6000" dirty="0"/>
              <a:t>Intro to Azure</a:t>
            </a:r>
            <a:endParaRPr lang="en-US" dirty="0"/>
          </a:p>
        </p:txBody>
      </p:sp>
    </p:spTree>
    <p:extLst>
      <p:ext uri="{BB962C8B-B14F-4D97-AF65-F5344CB8AC3E}">
        <p14:creationId xmlns:p14="http://schemas.microsoft.com/office/powerpoint/2010/main" val="1707102629"/>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B4FB3FA-E0EF-4927-9147-213DC99AEF00}"/>
              </a:ext>
            </a:extLst>
          </p:cNvPr>
          <p:cNvSpPr>
            <a:spLocks noGrp="1"/>
          </p:cNvSpPr>
          <p:nvPr>
            <p:ph type="title"/>
          </p:nvPr>
        </p:nvSpPr>
        <p:spPr/>
        <p:txBody>
          <a:bodyPr/>
          <a:lstStyle/>
          <a:p>
            <a:r>
              <a:rPr lang="en-US" sz="3600" dirty="0"/>
              <a:t>Skills Measured – Understand Core Azure Services (30-35%)</a:t>
            </a:r>
          </a:p>
        </p:txBody>
      </p:sp>
      <p:sp>
        <p:nvSpPr>
          <p:cNvPr id="4" name="Rectangle 3">
            <a:extLst>
              <a:ext uri="{FF2B5EF4-FFF2-40B4-BE49-F238E27FC236}">
                <a16:creationId xmlns:a16="http://schemas.microsoft.com/office/drawing/2014/main" id="{1D35BAA2-5487-4EDA-8ED5-B4AFDED7FA98}"/>
              </a:ext>
            </a:extLst>
          </p:cNvPr>
          <p:cNvSpPr/>
          <p:nvPr/>
        </p:nvSpPr>
        <p:spPr>
          <a:xfrm>
            <a:off x="579437" y="1215544"/>
            <a:ext cx="11277600" cy="5109091"/>
          </a:xfrm>
          <a:prstGeom prst="rect">
            <a:avLst/>
          </a:prstGeom>
        </p:spPr>
        <p:txBody>
          <a:bodyPr wrap="square">
            <a:spAutoFit/>
          </a:bodyPr>
          <a:lstStyle/>
          <a:p>
            <a:r>
              <a:rPr lang="en-US" sz="1400" b="1" dirty="0">
                <a:solidFill>
                  <a:srgbClr val="0078D7"/>
                </a:solidFill>
              </a:rPr>
              <a:t>Understand the core Azure architectural components</a:t>
            </a:r>
          </a:p>
          <a:p>
            <a:endParaRPr lang="en-US" sz="1100" b="1" dirty="0">
              <a:solidFill>
                <a:schemeClr val="bg2">
                  <a:lumMod val="10000"/>
                </a:schemeClr>
              </a:solidFill>
            </a:endParaRPr>
          </a:p>
          <a:p>
            <a:pPr marL="171450" indent="-171450">
              <a:buFont typeface="Arial" panose="020B0604020202020204" pitchFamily="34" charset="0"/>
              <a:buChar char="•"/>
            </a:pPr>
            <a:r>
              <a:rPr lang="en-US" sz="1100" dirty="0">
                <a:solidFill>
                  <a:schemeClr val="bg2">
                    <a:lumMod val="10000"/>
                  </a:schemeClr>
                </a:solidFill>
              </a:rPr>
              <a:t>describe Regions</a:t>
            </a:r>
          </a:p>
          <a:p>
            <a:pPr marL="171450" indent="-171450">
              <a:buFont typeface="Arial" panose="020B0604020202020204" pitchFamily="34" charset="0"/>
              <a:buChar char="•"/>
            </a:pPr>
            <a:r>
              <a:rPr lang="en-US" sz="1100" dirty="0">
                <a:solidFill>
                  <a:schemeClr val="bg2">
                    <a:lumMod val="10000"/>
                  </a:schemeClr>
                </a:solidFill>
              </a:rPr>
              <a:t>describe Availability Zones</a:t>
            </a:r>
          </a:p>
          <a:p>
            <a:pPr marL="171450" indent="-171450">
              <a:buFont typeface="Arial" panose="020B0604020202020204" pitchFamily="34" charset="0"/>
              <a:buChar char="•"/>
            </a:pPr>
            <a:r>
              <a:rPr lang="en-US" sz="1100" dirty="0">
                <a:solidFill>
                  <a:schemeClr val="bg2">
                    <a:lumMod val="10000"/>
                  </a:schemeClr>
                </a:solidFill>
              </a:rPr>
              <a:t>describe Resource Groups</a:t>
            </a:r>
          </a:p>
          <a:p>
            <a:pPr marL="171450" indent="-171450">
              <a:buFont typeface="Arial" panose="020B0604020202020204" pitchFamily="34" charset="0"/>
              <a:buChar char="•"/>
            </a:pPr>
            <a:r>
              <a:rPr lang="en-US" sz="1100" dirty="0">
                <a:solidFill>
                  <a:schemeClr val="bg2">
                    <a:lumMod val="10000"/>
                  </a:schemeClr>
                </a:solidFill>
              </a:rPr>
              <a:t>describe Azure Resource manager</a:t>
            </a:r>
          </a:p>
          <a:p>
            <a:pPr marL="171450" indent="-171450">
              <a:buFont typeface="Arial" panose="020B0604020202020204" pitchFamily="34" charset="0"/>
              <a:buChar char="•"/>
            </a:pPr>
            <a:r>
              <a:rPr lang="en-US" sz="1100" dirty="0">
                <a:solidFill>
                  <a:schemeClr val="bg2">
                    <a:lumMod val="10000"/>
                  </a:schemeClr>
                </a:solidFill>
              </a:rPr>
              <a:t>describe the benefits and usage of core Azure architectural components</a:t>
            </a:r>
          </a:p>
          <a:p>
            <a:endParaRPr lang="en-US" sz="1400" b="1" dirty="0">
              <a:solidFill>
                <a:schemeClr val="bg2">
                  <a:lumMod val="10000"/>
                </a:schemeClr>
              </a:solidFill>
            </a:endParaRPr>
          </a:p>
          <a:p>
            <a:r>
              <a:rPr lang="en-US" sz="1400" b="1" dirty="0">
                <a:solidFill>
                  <a:srgbClr val="0078D7"/>
                </a:solidFill>
              </a:rPr>
              <a:t>Describe some of the core products available in Azure</a:t>
            </a:r>
          </a:p>
          <a:p>
            <a:endParaRPr lang="en-US" sz="1100" dirty="0">
              <a:solidFill>
                <a:schemeClr val="bg2">
                  <a:lumMod val="10000"/>
                </a:schemeClr>
              </a:solidFill>
            </a:endParaRPr>
          </a:p>
          <a:p>
            <a:pPr marL="171450" indent="-171450">
              <a:buFont typeface="Wingdings" panose="05000000000000000000" pitchFamily="2" charset="2"/>
              <a:buChar char="ü"/>
            </a:pPr>
            <a:r>
              <a:rPr lang="en-US" sz="1100" dirty="0">
                <a:solidFill>
                  <a:schemeClr val="bg2">
                    <a:lumMod val="10000"/>
                  </a:schemeClr>
                </a:solidFill>
              </a:rPr>
              <a:t>describe products available for Compute such as Virtual Machines, Virtual Machine Scale Sets, App Service and Functions</a:t>
            </a:r>
          </a:p>
          <a:p>
            <a:pPr marL="171450" indent="-171450">
              <a:buFont typeface="Wingdings" panose="05000000000000000000" pitchFamily="2" charset="2"/>
              <a:buChar char="ü"/>
            </a:pPr>
            <a:r>
              <a:rPr lang="en-US" sz="1100" dirty="0">
                <a:solidFill>
                  <a:schemeClr val="bg2">
                    <a:lumMod val="10000"/>
                  </a:schemeClr>
                </a:solidFill>
              </a:rPr>
              <a:t>describe products available for Networking such as Virtual Network, Load Balancer, VPN Gateway, Application Gateway and Content Delivery Network</a:t>
            </a:r>
          </a:p>
          <a:p>
            <a:pPr marL="171450" indent="-171450">
              <a:buFont typeface="Wingdings" panose="05000000000000000000" pitchFamily="2" charset="2"/>
              <a:buChar char="ü"/>
            </a:pPr>
            <a:r>
              <a:rPr lang="en-US" sz="1100" dirty="0">
                <a:solidFill>
                  <a:schemeClr val="bg2">
                    <a:lumMod val="10000"/>
                  </a:schemeClr>
                </a:solidFill>
              </a:rPr>
              <a:t>describe products available for Storage such as Blob Storage, Disk Storage, File Storage, and Archive Storage</a:t>
            </a:r>
          </a:p>
          <a:p>
            <a:pPr marL="171450" indent="-171450">
              <a:buFont typeface="Wingdings" panose="05000000000000000000" pitchFamily="2" charset="2"/>
              <a:buChar char="ü"/>
            </a:pPr>
            <a:r>
              <a:rPr lang="en-US" sz="1100" dirty="0">
                <a:solidFill>
                  <a:schemeClr val="bg2">
                    <a:lumMod val="10000"/>
                  </a:schemeClr>
                </a:solidFill>
              </a:rPr>
              <a:t>describe products available for Databases such as </a:t>
            </a:r>
            <a:r>
              <a:rPr lang="en-US" sz="1100" dirty="0" err="1">
                <a:solidFill>
                  <a:schemeClr val="bg2">
                    <a:lumMod val="10000"/>
                  </a:schemeClr>
                </a:solidFill>
              </a:rPr>
              <a:t>CosmosDB</a:t>
            </a:r>
            <a:r>
              <a:rPr lang="en-US" sz="1100" dirty="0">
                <a:solidFill>
                  <a:schemeClr val="bg2">
                    <a:lumMod val="10000"/>
                  </a:schemeClr>
                </a:solidFill>
              </a:rPr>
              <a:t>, Azure SQL Database, Azure Database Migration service, and Azure SQL Data Warehouse</a:t>
            </a:r>
          </a:p>
          <a:p>
            <a:pPr marL="171450" indent="-171450">
              <a:buFont typeface="Arial" panose="020B0604020202020204" pitchFamily="34" charset="0"/>
              <a:buChar char="•"/>
            </a:pPr>
            <a:r>
              <a:rPr lang="en-US" sz="1100" dirty="0">
                <a:solidFill>
                  <a:schemeClr val="bg2">
                    <a:lumMod val="10000"/>
                  </a:schemeClr>
                </a:solidFill>
              </a:rPr>
              <a:t>describe the Azure Marketplace and its usage scenarios</a:t>
            </a:r>
          </a:p>
          <a:p>
            <a:endParaRPr lang="en-US" sz="1100" b="1" dirty="0">
              <a:solidFill>
                <a:schemeClr val="bg2">
                  <a:lumMod val="10000"/>
                </a:schemeClr>
              </a:solidFill>
            </a:endParaRPr>
          </a:p>
          <a:p>
            <a:r>
              <a:rPr lang="en-US" sz="1400" b="1" dirty="0">
                <a:solidFill>
                  <a:srgbClr val="0078D7"/>
                </a:solidFill>
              </a:rPr>
              <a:t>Describe some of the solutions available on Azure</a:t>
            </a:r>
          </a:p>
          <a:p>
            <a:endParaRPr lang="en-US" sz="1100" b="1" dirty="0">
              <a:solidFill>
                <a:schemeClr val="bg2">
                  <a:lumMod val="10000"/>
                </a:schemeClr>
              </a:solidFill>
            </a:endParaRPr>
          </a:p>
          <a:p>
            <a:pPr marL="171450" indent="-171450">
              <a:buFont typeface="Arial" panose="020B0604020202020204" pitchFamily="34" charset="0"/>
              <a:buChar char="•"/>
            </a:pPr>
            <a:r>
              <a:rPr lang="en-US" sz="1100" dirty="0">
                <a:solidFill>
                  <a:schemeClr val="bg2">
                    <a:lumMod val="10000"/>
                  </a:schemeClr>
                </a:solidFill>
              </a:rPr>
              <a:t>describe Internet of Things (IoT) and products that are available for IoT on Azure such as IoT Fundamentals, IoT Hub and IoT Central</a:t>
            </a:r>
          </a:p>
          <a:p>
            <a:pPr marL="171450" indent="-171450">
              <a:buFont typeface="Arial" panose="020B0604020202020204" pitchFamily="34" charset="0"/>
              <a:buChar char="•"/>
            </a:pPr>
            <a:r>
              <a:rPr lang="en-US" sz="1100" dirty="0">
                <a:solidFill>
                  <a:schemeClr val="bg2">
                    <a:lumMod val="10000"/>
                  </a:schemeClr>
                </a:solidFill>
              </a:rPr>
              <a:t>describe Big Data and Analytics and products that are available for Big Data and Analytics such as SQL Data Warehouse, HDInsight and Data Lake Analytics</a:t>
            </a:r>
          </a:p>
          <a:p>
            <a:pPr marL="171450" indent="-171450">
              <a:buFont typeface="Arial" panose="020B0604020202020204" pitchFamily="34" charset="0"/>
              <a:buChar char="•"/>
            </a:pPr>
            <a:r>
              <a:rPr lang="en-US" sz="1100" dirty="0">
                <a:solidFill>
                  <a:schemeClr val="bg2">
                    <a:lumMod val="10000"/>
                  </a:schemeClr>
                </a:solidFill>
              </a:rPr>
              <a:t>describe Artificial Intelligence (AI) and products that are available for AI such as Azure Machine Learning Service and Studio</a:t>
            </a:r>
          </a:p>
          <a:p>
            <a:pPr marL="171450" indent="-171450">
              <a:buFont typeface="Arial" panose="020B0604020202020204" pitchFamily="34" charset="0"/>
              <a:buChar char="•"/>
            </a:pPr>
            <a:r>
              <a:rPr lang="en-US" sz="1100" dirty="0">
                <a:solidFill>
                  <a:schemeClr val="bg2">
                    <a:lumMod val="10000"/>
                  </a:schemeClr>
                </a:solidFill>
              </a:rPr>
              <a:t>describe Serverless computing and Azure products that are available for serverless computing such as Azure Functions, Logic Apps and App grid</a:t>
            </a:r>
          </a:p>
          <a:p>
            <a:pPr marL="171450" indent="-171450">
              <a:buFont typeface="Arial" panose="020B0604020202020204" pitchFamily="34" charset="0"/>
              <a:buChar char="•"/>
            </a:pPr>
            <a:r>
              <a:rPr lang="en-US" sz="1100" dirty="0">
                <a:solidFill>
                  <a:schemeClr val="bg2">
                    <a:lumMod val="10000"/>
                  </a:schemeClr>
                </a:solidFill>
              </a:rPr>
              <a:t>describe the benefits and outcomes of using Azure solutions</a:t>
            </a:r>
          </a:p>
          <a:p>
            <a:endParaRPr lang="en-US" sz="1400" b="1" dirty="0">
              <a:solidFill>
                <a:schemeClr val="bg2">
                  <a:lumMod val="10000"/>
                </a:schemeClr>
              </a:solidFill>
            </a:endParaRPr>
          </a:p>
          <a:p>
            <a:r>
              <a:rPr lang="en-US" sz="1400" b="1" dirty="0">
                <a:solidFill>
                  <a:srgbClr val="0078D7"/>
                </a:solidFill>
              </a:rPr>
              <a:t>Understand Azure management tools</a:t>
            </a:r>
          </a:p>
          <a:p>
            <a:endParaRPr lang="en-US" sz="1100" b="1" dirty="0">
              <a:solidFill>
                <a:schemeClr val="bg2">
                  <a:lumMod val="10000"/>
                </a:schemeClr>
              </a:solidFill>
            </a:endParaRPr>
          </a:p>
          <a:p>
            <a:pPr marL="171450" indent="-171450">
              <a:buFont typeface="Arial" panose="020B0604020202020204" pitchFamily="34" charset="0"/>
              <a:buChar char="•"/>
            </a:pPr>
            <a:r>
              <a:rPr lang="en-US" sz="1100" dirty="0">
                <a:solidFill>
                  <a:schemeClr val="bg2">
                    <a:lumMod val="10000"/>
                  </a:schemeClr>
                </a:solidFill>
              </a:rPr>
              <a:t>understand Azure tools such as Azure CLI, PowerShell, and the Azure Portal</a:t>
            </a:r>
          </a:p>
          <a:p>
            <a:pPr marL="171450" indent="-171450">
              <a:buFont typeface="Arial" panose="020B0604020202020204" pitchFamily="34" charset="0"/>
              <a:buChar char="•"/>
            </a:pPr>
            <a:r>
              <a:rPr lang="en-US" sz="1100" dirty="0">
                <a:solidFill>
                  <a:schemeClr val="bg2">
                    <a:lumMod val="10000"/>
                  </a:schemeClr>
                </a:solidFill>
              </a:rPr>
              <a:t>understand Azure Advisor</a:t>
            </a:r>
            <a:endParaRPr lang="en-US" sz="1050" dirty="0">
              <a:solidFill>
                <a:schemeClr val="bg2">
                  <a:lumMod val="10000"/>
                </a:schemeClr>
              </a:solidFill>
            </a:endParaRPr>
          </a:p>
        </p:txBody>
      </p:sp>
    </p:spTree>
    <p:extLst>
      <p:ext uri="{BB962C8B-B14F-4D97-AF65-F5344CB8AC3E}">
        <p14:creationId xmlns:p14="http://schemas.microsoft.com/office/powerpoint/2010/main" val="421185176"/>
      </p:ext>
    </p:extLst>
  </p:cSld>
  <p:clrMapOvr>
    <a:masterClrMapping/>
  </p:clrMapOvr>
  <p:transition>
    <p:fad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dirty="0"/>
              <a:t>Azure Service Categories</a:t>
            </a:r>
            <a:endParaRPr lang="en-US" dirty="0">
              <a:solidFill>
                <a:schemeClr val="tx1"/>
              </a:solidFill>
            </a:endParaRP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35795" y="1192194"/>
            <a:ext cx="11561710" cy="5191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nvGrpSpPr>
          <p:cNvPr id="31" name="AZURE LOGO">
            <a:extLst>
              <a:ext uri="{FF2B5EF4-FFF2-40B4-BE49-F238E27FC236}">
                <a16:creationId xmlns:a16="http://schemas.microsoft.com/office/drawing/2014/main" id="{66B526A2-CFEF-4C98-991C-F875DC2FBA8E}"/>
              </a:ext>
            </a:extLst>
          </p:cNvPr>
          <p:cNvGrpSpPr>
            <a:grpSpLocks noChangeAspect="1"/>
          </p:cNvGrpSpPr>
          <p:nvPr/>
        </p:nvGrpSpPr>
        <p:grpSpPr bwMode="auto">
          <a:xfrm>
            <a:off x="5279269" y="1031328"/>
            <a:ext cx="6883913" cy="5431229"/>
            <a:chOff x="1103" y="-2"/>
            <a:chExt cx="5478" cy="4322"/>
          </a:xfrm>
          <a:solidFill>
            <a:schemeClr val="accent1">
              <a:alpha val="49000"/>
            </a:schemeClr>
          </a:solidFill>
        </p:grpSpPr>
        <p:sp>
          <p:nvSpPr>
            <p:cNvPr id="32" name="Freeform 13">
              <a:extLst>
                <a:ext uri="{FF2B5EF4-FFF2-40B4-BE49-F238E27FC236}">
                  <a16:creationId xmlns:a16="http://schemas.microsoft.com/office/drawing/2014/main" id="{D46C22F1-2EF7-4F4C-BF4C-693B2F3F8037}"/>
                </a:ext>
              </a:extLst>
            </p:cNvPr>
            <p:cNvSpPr>
              <a:spLocks/>
            </p:cNvSpPr>
            <p:nvPr/>
          </p:nvSpPr>
          <p:spPr bwMode="auto">
            <a:xfrm>
              <a:off x="1103" y="-2"/>
              <a:ext cx="3312" cy="3977"/>
            </a:xfrm>
            <a:custGeom>
              <a:avLst/>
              <a:gdLst>
                <a:gd name="T0" fmla="*/ 1891 w 3312"/>
                <a:gd name="T1" fmla="*/ 1059 h 3977"/>
                <a:gd name="T2" fmla="*/ 3312 w 3312"/>
                <a:gd name="T3" fmla="*/ 0 h 3977"/>
                <a:gd name="T4" fmla="*/ 1661 w 3312"/>
                <a:gd name="T5" fmla="*/ 3711 h 3977"/>
                <a:gd name="T6" fmla="*/ 0 w 3312"/>
                <a:gd name="T7" fmla="*/ 3977 h 3977"/>
                <a:gd name="T8" fmla="*/ 1891 w 3312"/>
                <a:gd name="T9" fmla="*/ 1059 h 3977"/>
              </a:gdLst>
              <a:ahLst/>
              <a:cxnLst>
                <a:cxn ang="0">
                  <a:pos x="T0" y="T1"/>
                </a:cxn>
                <a:cxn ang="0">
                  <a:pos x="T2" y="T3"/>
                </a:cxn>
                <a:cxn ang="0">
                  <a:pos x="T4" y="T5"/>
                </a:cxn>
                <a:cxn ang="0">
                  <a:pos x="T6" y="T7"/>
                </a:cxn>
                <a:cxn ang="0">
                  <a:pos x="T8" y="T9"/>
                </a:cxn>
              </a:cxnLst>
              <a:rect l="0" t="0" r="r" b="b"/>
              <a:pathLst>
                <a:path w="3312" h="3977">
                  <a:moveTo>
                    <a:pt x="1891" y="1059"/>
                  </a:moveTo>
                  <a:lnTo>
                    <a:pt x="3312" y="0"/>
                  </a:lnTo>
                  <a:lnTo>
                    <a:pt x="1661" y="3711"/>
                  </a:lnTo>
                  <a:lnTo>
                    <a:pt x="0" y="3977"/>
                  </a:lnTo>
                  <a:lnTo>
                    <a:pt x="1891" y="105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3" name="Freeform 14">
              <a:extLst>
                <a:ext uri="{FF2B5EF4-FFF2-40B4-BE49-F238E27FC236}">
                  <a16:creationId xmlns:a16="http://schemas.microsoft.com/office/drawing/2014/main" id="{0CC90F6F-ADE7-4374-890A-F9FBED2C6F4C}"/>
                </a:ext>
              </a:extLst>
            </p:cNvPr>
            <p:cNvSpPr>
              <a:spLocks/>
            </p:cNvSpPr>
            <p:nvPr/>
          </p:nvSpPr>
          <p:spPr bwMode="auto">
            <a:xfrm>
              <a:off x="2987" y="-2"/>
              <a:ext cx="3594" cy="4304"/>
            </a:xfrm>
            <a:custGeom>
              <a:avLst/>
              <a:gdLst>
                <a:gd name="T0" fmla="*/ 0 w 3594"/>
                <a:gd name="T1" fmla="*/ 1050 h 4304"/>
                <a:gd name="T2" fmla="*/ 1419 w 3594"/>
                <a:gd name="T3" fmla="*/ 0 h 4304"/>
                <a:gd name="T4" fmla="*/ 3594 w 3594"/>
                <a:gd name="T5" fmla="*/ 4286 h 4304"/>
                <a:gd name="T6" fmla="*/ 2390 w 3594"/>
                <a:gd name="T7" fmla="*/ 4304 h 4304"/>
                <a:gd name="T8" fmla="*/ 0 w 3594"/>
                <a:gd name="T9" fmla="*/ 1050 h 4304"/>
              </a:gdLst>
              <a:ahLst/>
              <a:cxnLst>
                <a:cxn ang="0">
                  <a:pos x="T0" y="T1"/>
                </a:cxn>
                <a:cxn ang="0">
                  <a:pos x="T2" y="T3"/>
                </a:cxn>
                <a:cxn ang="0">
                  <a:pos x="T4" y="T5"/>
                </a:cxn>
                <a:cxn ang="0">
                  <a:pos x="T6" y="T7"/>
                </a:cxn>
                <a:cxn ang="0">
                  <a:pos x="T8" y="T9"/>
                </a:cxn>
              </a:cxnLst>
              <a:rect l="0" t="0" r="r" b="b"/>
              <a:pathLst>
                <a:path w="3594" h="4304">
                  <a:moveTo>
                    <a:pt x="0" y="1050"/>
                  </a:moveTo>
                  <a:lnTo>
                    <a:pt x="1419" y="0"/>
                  </a:lnTo>
                  <a:lnTo>
                    <a:pt x="3594" y="4286"/>
                  </a:lnTo>
                  <a:lnTo>
                    <a:pt x="2390" y="4304"/>
                  </a:lnTo>
                  <a:lnTo>
                    <a:pt x="0" y="105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sp>
          <p:nvSpPr>
            <p:cNvPr id="34" name="Freeform 15">
              <a:extLst>
                <a:ext uri="{FF2B5EF4-FFF2-40B4-BE49-F238E27FC236}">
                  <a16:creationId xmlns:a16="http://schemas.microsoft.com/office/drawing/2014/main" id="{DB216455-2470-4B22-8A1C-FE5AA92004E6}"/>
                </a:ext>
              </a:extLst>
            </p:cNvPr>
            <p:cNvSpPr>
              <a:spLocks/>
            </p:cNvSpPr>
            <p:nvPr/>
          </p:nvSpPr>
          <p:spPr bwMode="auto">
            <a:xfrm>
              <a:off x="2840" y="3597"/>
              <a:ext cx="3741" cy="723"/>
            </a:xfrm>
            <a:custGeom>
              <a:avLst/>
              <a:gdLst>
                <a:gd name="T0" fmla="*/ 3321 w 3741"/>
                <a:gd name="T1" fmla="*/ 0 h 723"/>
                <a:gd name="T2" fmla="*/ 3741 w 3741"/>
                <a:gd name="T3" fmla="*/ 723 h 723"/>
                <a:gd name="T4" fmla="*/ 0 w 3741"/>
                <a:gd name="T5" fmla="*/ 672 h 723"/>
                <a:gd name="T6" fmla="*/ 3321 w 3741"/>
                <a:gd name="T7" fmla="*/ 0 h 723"/>
              </a:gdLst>
              <a:ahLst/>
              <a:cxnLst>
                <a:cxn ang="0">
                  <a:pos x="T0" y="T1"/>
                </a:cxn>
                <a:cxn ang="0">
                  <a:pos x="T2" y="T3"/>
                </a:cxn>
                <a:cxn ang="0">
                  <a:pos x="T4" y="T5"/>
                </a:cxn>
                <a:cxn ang="0">
                  <a:pos x="T6" y="T7"/>
                </a:cxn>
              </a:cxnLst>
              <a:rect l="0" t="0" r="r" b="b"/>
              <a:pathLst>
                <a:path w="3741" h="723">
                  <a:moveTo>
                    <a:pt x="3321" y="0"/>
                  </a:moveTo>
                  <a:lnTo>
                    <a:pt x="3741" y="723"/>
                  </a:lnTo>
                  <a:lnTo>
                    <a:pt x="0" y="672"/>
                  </a:lnTo>
                  <a:lnTo>
                    <a:pt x="332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3260" tIns="46630" rIns="93260" bIns="46630" numCol="1" anchor="t" anchorCtr="0" compatLnSpc="1">
              <a:prstTxWarp prst="textNoShape">
                <a:avLst/>
              </a:prstTxWarp>
            </a:bodyPr>
            <a:lstStyle/>
            <a:p>
              <a:endParaRPr lang="en-US" sz="1836"/>
            </a:p>
          </p:txBody>
        </p:sp>
      </p:grpSp>
      <p:sp>
        <p:nvSpPr>
          <p:cNvPr id="28" name="TextBox 27">
            <a:hlinkClick r:id="" action="ppaction://noaction"/>
            <a:extLst>
              <a:ext uri="{FF2B5EF4-FFF2-40B4-BE49-F238E27FC236}">
                <a16:creationId xmlns:a16="http://schemas.microsoft.com/office/drawing/2014/main" id="{C1C4636C-93D6-480D-A43C-0B788FA61059}"/>
              </a:ext>
            </a:extLst>
          </p:cNvPr>
          <p:cNvSpPr txBox="1"/>
          <p:nvPr/>
        </p:nvSpPr>
        <p:spPr>
          <a:xfrm>
            <a:off x="503097" y="5794865"/>
            <a:ext cx="1894052"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b="1" dirty="0">
                <a:gradFill>
                  <a:gsLst>
                    <a:gs pos="2917">
                      <a:schemeClr val="tx1"/>
                    </a:gs>
                    <a:gs pos="30000">
                      <a:schemeClr val="tx1"/>
                    </a:gs>
                  </a:gsLst>
                  <a:lin ang="5400000" scaled="0"/>
                </a:gradFill>
              </a:rPr>
              <a:t>Internet of Things</a:t>
            </a:r>
          </a:p>
        </p:txBody>
      </p:sp>
      <p:sp>
        <p:nvSpPr>
          <p:cNvPr id="52" name="TextBox 51">
            <a:hlinkClick r:id="" action="ppaction://noaction"/>
            <a:extLst>
              <a:ext uri="{FF2B5EF4-FFF2-40B4-BE49-F238E27FC236}">
                <a16:creationId xmlns:a16="http://schemas.microsoft.com/office/drawing/2014/main" id="{7C44CB84-6A76-46E0-B1EF-250403963C16}"/>
              </a:ext>
            </a:extLst>
          </p:cNvPr>
          <p:cNvSpPr txBox="1"/>
          <p:nvPr/>
        </p:nvSpPr>
        <p:spPr>
          <a:xfrm>
            <a:off x="503097" y="1272859"/>
            <a:ext cx="1894052" cy="470856"/>
          </a:xfrm>
          <a:prstGeom prst="rect">
            <a:avLst/>
          </a:prstGeom>
          <a:noFill/>
        </p:spPr>
        <p:txBody>
          <a:bodyPr wrap="square" lIns="93260" tIns="149217" rIns="186521" bIns="149217" rtlCol="0" anchor="ctr">
            <a:spAutoFit/>
          </a:bodyPr>
          <a:lstStyle>
            <a:defPPr>
              <a:defRPr lang="en-US"/>
            </a:defPPr>
            <a:lvl1pPr>
              <a:lnSpc>
                <a:spcPct val="90000"/>
              </a:lnSpc>
              <a:spcAft>
                <a:spcPts val="600"/>
              </a:spcAft>
              <a:defRPr sz="1200">
                <a:gradFill>
                  <a:gsLst>
                    <a:gs pos="2917">
                      <a:schemeClr val="tx1"/>
                    </a:gs>
                    <a:gs pos="30000">
                      <a:schemeClr val="tx1"/>
                    </a:gs>
                  </a:gsLst>
                  <a:lin ang="5400000" scaled="0"/>
                </a:gradFill>
              </a:defRPr>
            </a:lvl1pPr>
          </a:lstStyle>
          <a:p>
            <a:r>
              <a:rPr lang="en-US" sz="1224" b="1" dirty="0"/>
              <a:t>AI + Machine Learning</a:t>
            </a:r>
          </a:p>
        </p:txBody>
      </p:sp>
      <p:sp>
        <p:nvSpPr>
          <p:cNvPr id="53" name="TextBox 52">
            <a:hlinkClick r:id="" action="ppaction://noaction"/>
            <a:extLst>
              <a:ext uri="{FF2B5EF4-FFF2-40B4-BE49-F238E27FC236}">
                <a16:creationId xmlns:a16="http://schemas.microsoft.com/office/drawing/2014/main" id="{9C5737F5-2319-4CA3-99EF-2542986F5B0F}"/>
              </a:ext>
            </a:extLst>
          </p:cNvPr>
          <p:cNvSpPr txBox="1"/>
          <p:nvPr/>
        </p:nvSpPr>
        <p:spPr>
          <a:xfrm>
            <a:off x="503097" y="5292540"/>
            <a:ext cx="1894052"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a:gradFill>
                  <a:gsLst>
                    <a:gs pos="2917">
                      <a:schemeClr val="tx1"/>
                    </a:gs>
                    <a:gs pos="30000">
                      <a:schemeClr val="tx1"/>
                    </a:gs>
                  </a:gsLst>
                  <a:lin ang="5400000" scaled="0"/>
                </a:gradFill>
              </a:rPr>
              <a:t>Integration</a:t>
            </a:r>
          </a:p>
        </p:txBody>
      </p:sp>
      <p:sp>
        <p:nvSpPr>
          <p:cNvPr id="54" name="TextBox 53">
            <a:hlinkClick r:id="" action="ppaction://noaction"/>
            <a:extLst>
              <a:ext uri="{FF2B5EF4-FFF2-40B4-BE49-F238E27FC236}">
                <a16:creationId xmlns:a16="http://schemas.microsoft.com/office/drawing/2014/main" id="{49A867BB-AA3D-4374-9263-236DB44AEADE}"/>
              </a:ext>
            </a:extLst>
          </p:cNvPr>
          <p:cNvSpPr txBox="1"/>
          <p:nvPr/>
        </p:nvSpPr>
        <p:spPr>
          <a:xfrm>
            <a:off x="503097" y="1776245"/>
            <a:ext cx="1894052"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b="1" dirty="0">
                <a:gradFill>
                  <a:gsLst>
                    <a:gs pos="2917">
                      <a:schemeClr val="tx1"/>
                    </a:gs>
                    <a:gs pos="30000">
                      <a:schemeClr val="tx1"/>
                    </a:gs>
                  </a:gsLst>
                  <a:lin ang="5400000" scaled="0"/>
                </a:gradFill>
              </a:rPr>
              <a:t>Analytics</a:t>
            </a:r>
          </a:p>
        </p:txBody>
      </p:sp>
      <p:sp>
        <p:nvSpPr>
          <p:cNvPr id="55" name="TextBox 54">
            <a:hlinkClick r:id="" action="ppaction://noaction"/>
            <a:extLst>
              <a:ext uri="{FF2B5EF4-FFF2-40B4-BE49-F238E27FC236}">
                <a16:creationId xmlns:a16="http://schemas.microsoft.com/office/drawing/2014/main" id="{09D2F648-7D30-44C8-A485-CEA6649F79E3}"/>
              </a:ext>
            </a:extLst>
          </p:cNvPr>
          <p:cNvSpPr txBox="1"/>
          <p:nvPr/>
        </p:nvSpPr>
        <p:spPr>
          <a:xfrm>
            <a:off x="503097" y="2278573"/>
            <a:ext cx="1894052"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b="1" dirty="0">
                <a:gradFill>
                  <a:gsLst>
                    <a:gs pos="2917">
                      <a:schemeClr val="tx1"/>
                    </a:gs>
                    <a:gs pos="30000">
                      <a:schemeClr val="tx1"/>
                    </a:gs>
                  </a:gsLst>
                  <a:lin ang="5400000" scaled="0"/>
                </a:gradFill>
              </a:rPr>
              <a:t>Compute</a:t>
            </a:r>
          </a:p>
        </p:txBody>
      </p:sp>
      <p:sp>
        <p:nvSpPr>
          <p:cNvPr id="56" name="TextBox 55">
            <a:hlinkClick r:id="" action="ppaction://noaction"/>
            <a:extLst>
              <a:ext uri="{FF2B5EF4-FFF2-40B4-BE49-F238E27FC236}">
                <a16:creationId xmlns:a16="http://schemas.microsoft.com/office/drawing/2014/main" id="{4C51AB41-D6D1-4550-814E-8B1B835E0378}"/>
              </a:ext>
            </a:extLst>
          </p:cNvPr>
          <p:cNvSpPr txBox="1"/>
          <p:nvPr/>
        </p:nvSpPr>
        <p:spPr>
          <a:xfrm>
            <a:off x="503097" y="2780901"/>
            <a:ext cx="1894052"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a:gradFill>
                  <a:gsLst>
                    <a:gs pos="2917">
                      <a:schemeClr val="tx1"/>
                    </a:gs>
                    <a:gs pos="30000">
                      <a:schemeClr val="tx1"/>
                    </a:gs>
                  </a:gsLst>
                  <a:lin ang="5400000" scaled="0"/>
                </a:gradFill>
              </a:rPr>
              <a:t>Containers</a:t>
            </a:r>
          </a:p>
        </p:txBody>
      </p:sp>
      <p:sp>
        <p:nvSpPr>
          <p:cNvPr id="57" name="TextBox 56">
            <a:hlinkClick r:id="" action="ppaction://noaction"/>
            <a:extLst>
              <a:ext uri="{FF2B5EF4-FFF2-40B4-BE49-F238E27FC236}">
                <a16:creationId xmlns:a16="http://schemas.microsoft.com/office/drawing/2014/main" id="{712EE807-8381-49F8-896C-B198EE003200}"/>
              </a:ext>
            </a:extLst>
          </p:cNvPr>
          <p:cNvSpPr txBox="1"/>
          <p:nvPr/>
        </p:nvSpPr>
        <p:spPr>
          <a:xfrm>
            <a:off x="503097" y="3283229"/>
            <a:ext cx="1894052"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b="1" dirty="0">
                <a:gradFill>
                  <a:gsLst>
                    <a:gs pos="2917">
                      <a:schemeClr val="tx1"/>
                    </a:gs>
                    <a:gs pos="30000">
                      <a:schemeClr val="tx1"/>
                    </a:gs>
                  </a:gsLst>
                  <a:lin ang="5400000" scaled="0"/>
                </a:gradFill>
              </a:rPr>
              <a:t>Databases</a:t>
            </a:r>
          </a:p>
        </p:txBody>
      </p:sp>
      <p:sp>
        <p:nvSpPr>
          <p:cNvPr id="58" name="TextBox 57">
            <a:hlinkClick r:id="" action="ppaction://noaction"/>
            <a:extLst>
              <a:ext uri="{FF2B5EF4-FFF2-40B4-BE49-F238E27FC236}">
                <a16:creationId xmlns:a16="http://schemas.microsoft.com/office/drawing/2014/main" id="{13BEC405-237B-4ABE-810B-07F89C5F0E4B}"/>
              </a:ext>
            </a:extLst>
          </p:cNvPr>
          <p:cNvSpPr txBox="1"/>
          <p:nvPr/>
        </p:nvSpPr>
        <p:spPr>
          <a:xfrm>
            <a:off x="503097" y="3785556"/>
            <a:ext cx="1894052"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a:gradFill>
                  <a:gsLst>
                    <a:gs pos="2917">
                      <a:schemeClr val="tx1"/>
                    </a:gs>
                    <a:gs pos="30000">
                      <a:schemeClr val="tx1"/>
                    </a:gs>
                  </a:gsLst>
                  <a:lin ang="5400000" scaled="0"/>
                </a:gradFill>
              </a:rPr>
              <a:t>Developer Tools</a:t>
            </a:r>
          </a:p>
        </p:txBody>
      </p:sp>
      <p:sp>
        <p:nvSpPr>
          <p:cNvPr id="59" name="TextBox 58">
            <a:hlinkClick r:id="" action="ppaction://noaction"/>
            <a:extLst>
              <a:ext uri="{FF2B5EF4-FFF2-40B4-BE49-F238E27FC236}">
                <a16:creationId xmlns:a16="http://schemas.microsoft.com/office/drawing/2014/main" id="{177E34C9-96D5-40CD-A874-5F44FB7453B4}"/>
              </a:ext>
            </a:extLst>
          </p:cNvPr>
          <p:cNvSpPr txBox="1"/>
          <p:nvPr/>
        </p:nvSpPr>
        <p:spPr>
          <a:xfrm>
            <a:off x="503097" y="4287884"/>
            <a:ext cx="1894052"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a:gradFill>
                  <a:gsLst>
                    <a:gs pos="2917">
                      <a:schemeClr val="tx1"/>
                    </a:gs>
                    <a:gs pos="30000">
                      <a:schemeClr val="tx1"/>
                    </a:gs>
                  </a:gsLst>
                  <a:lin ang="5400000" scaled="0"/>
                </a:gradFill>
              </a:rPr>
              <a:t>DevOps</a:t>
            </a:r>
          </a:p>
        </p:txBody>
      </p:sp>
      <p:sp>
        <p:nvSpPr>
          <p:cNvPr id="60" name="TextBox 59">
            <a:hlinkClick r:id="" action="ppaction://noaction"/>
            <a:extLst>
              <a:ext uri="{FF2B5EF4-FFF2-40B4-BE49-F238E27FC236}">
                <a16:creationId xmlns:a16="http://schemas.microsoft.com/office/drawing/2014/main" id="{FB7162A2-C61D-4C30-994D-DBCBE04D4933}"/>
              </a:ext>
            </a:extLst>
          </p:cNvPr>
          <p:cNvSpPr txBox="1"/>
          <p:nvPr/>
        </p:nvSpPr>
        <p:spPr>
          <a:xfrm>
            <a:off x="503097" y="4790212"/>
            <a:ext cx="1894052"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a:gradFill>
                  <a:gsLst>
                    <a:gs pos="2917">
                      <a:schemeClr val="tx1"/>
                    </a:gs>
                    <a:gs pos="30000">
                      <a:schemeClr val="tx1"/>
                    </a:gs>
                  </a:gsLst>
                  <a:lin ang="5400000" scaled="0"/>
                </a:gradFill>
              </a:rPr>
              <a:t>Identity</a:t>
            </a:r>
          </a:p>
        </p:txBody>
      </p:sp>
      <p:sp>
        <p:nvSpPr>
          <p:cNvPr id="61" name="TextBox 60">
            <a:hlinkClick r:id="" action="ppaction://noaction"/>
            <a:extLst>
              <a:ext uri="{FF2B5EF4-FFF2-40B4-BE49-F238E27FC236}">
                <a16:creationId xmlns:a16="http://schemas.microsoft.com/office/drawing/2014/main" id="{AE4CEE46-627A-403B-990D-7EEE7408F183}"/>
              </a:ext>
            </a:extLst>
          </p:cNvPr>
          <p:cNvSpPr txBox="1"/>
          <p:nvPr/>
        </p:nvSpPr>
        <p:spPr>
          <a:xfrm>
            <a:off x="2663688" y="1272859"/>
            <a:ext cx="2777379"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a:gradFill>
                  <a:gsLst>
                    <a:gs pos="2917">
                      <a:schemeClr val="tx1"/>
                    </a:gs>
                    <a:gs pos="30000">
                      <a:schemeClr val="tx1"/>
                    </a:gs>
                  </a:gsLst>
                  <a:lin ang="5400000" scaled="0"/>
                </a:gradFill>
              </a:rPr>
              <a:t>Management and Governance</a:t>
            </a:r>
          </a:p>
        </p:txBody>
      </p:sp>
      <p:sp>
        <p:nvSpPr>
          <p:cNvPr id="62" name="TextBox 61">
            <a:hlinkClick r:id="" action="ppaction://noaction"/>
            <a:extLst>
              <a:ext uri="{FF2B5EF4-FFF2-40B4-BE49-F238E27FC236}">
                <a16:creationId xmlns:a16="http://schemas.microsoft.com/office/drawing/2014/main" id="{9730F63E-9DF7-47AA-9E0B-C5A4B42CA1F2}"/>
              </a:ext>
            </a:extLst>
          </p:cNvPr>
          <p:cNvSpPr txBox="1"/>
          <p:nvPr/>
        </p:nvSpPr>
        <p:spPr>
          <a:xfrm>
            <a:off x="2663688" y="1776245"/>
            <a:ext cx="1826748"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a:gradFill>
                  <a:gsLst>
                    <a:gs pos="2917">
                      <a:schemeClr val="tx1"/>
                    </a:gs>
                    <a:gs pos="30000">
                      <a:schemeClr val="tx1"/>
                    </a:gs>
                  </a:gsLst>
                  <a:lin ang="5400000" scaled="0"/>
                </a:gradFill>
              </a:rPr>
              <a:t>Media</a:t>
            </a:r>
          </a:p>
        </p:txBody>
      </p:sp>
      <p:sp>
        <p:nvSpPr>
          <p:cNvPr id="63" name="TextBox 62">
            <a:hlinkClick r:id="" action="ppaction://noaction"/>
            <a:extLst>
              <a:ext uri="{FF2B5EF4-FFF2-40B4-BE49-F238E27FC236}">
                <a16:creationId xmlns:a16="http://schemas.microsoft.com/office/drawing/2014/main" id="{41DB231C-2D91-49D4-A5FF-F2B99CC1228F}"/>
              </a:ext>
            </a:extLst>
          </p:cNvPr>
          <p:cNvSpPr txBox="1"/>
          <p:nvPr/>
        </p:nvSpPr>
        <p:spPr>
          <a:xfrm>
            <a:off x="2663688" y="2278573"/>
            <a:ext cx="1826748"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a:gradFill>
                  <a:gsLst>
                    <a:gs pos="2917">
                      <a:schemeClr val="tx1"/>
                    </a:gs>
                    <a:gs pos="30000">
                      <a:schemeClr val="tx1"/>
                    </a:gs>
                  </a:gsLst>
                  <a:lin ang="5400000" scaled="0"/>
                </a:gradFill>
              </a:rPr>
              <a:t>Microsoft Azure Stack</a:t>
            </a:r>
          </a:p>
        </p:txBody>
      </p:sp>
      <p:sp>
        <p:nvSpPr>
          <p:cNvPr id="64" name="TextBox 63">
            <a:hlinkClick r:id="" action="ppaction://noaction"/>
            <a:extLst>
              <a:ext uri="{FF2B5EF4-FFF2-40B4-BE49-F238E27FC236}">
                <a16:creationId xmlns:a16="http://schemas.microsoft.com/office/drawing/2014/main" id="{BFA7F865-AC22-4CFC-899F-0EB9E2C9FE84}"/>
              </a:ext>
            </a:extLst>
          </p:cNvPr>
          <p:cNvSpPr txBox="1"/>
          <p:nvPr/>
        </p:nvSpPr>
        <p:spPr>
          <a:xfrm>
            <a:off x="2663688" y="2780901"/>
            <a:ext cx="1826748"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dirty="0">
                <a:gradFill>
                  <a:gsLst>
                    <a:gs pos="2917">
                      <a:schemeClr val="tx1"/>
                    </a:gs>
                    <a:gs pos="30000">
                      <a:schemeClr val="tx1"/>
                    </a:gs>
                  </a:gsLst>
                  <a:lin ang="5400000" scaled="0"/>
                </a:gradFill>
              </a:rPr>
              <a:t>Migration</a:t>
            </a:r>
          </a:p>
        </p:txBody>
      </p:sp>
      <p:sp>
        <p:nvSpPr>
          <p:cNvPr id="65" name="TextBox 64">
            <a:hlinkClick r:id="" action="ppaction://noaction"/>
            <a:extLst>
              <a:ext uri="{FF2B5EF4-FFF2-40B4-BE49-F238E27FC236}">
                <a16:creationId xmlns:a16="http://schemas.microsoft.com/office/drawing/2014/main" id="{B1A9430A-C91A-4F82-A9BA-7B660F2D5830}"/>
              </a:ext>
            </a:extLst>
          </p:cNvPr>
          <p:cNvSpPr txBox="1"/>
          <p:nvPr/>
        </p:nvSpPr>
        <p:spPr>
          <a:xfrm>
            <a:off x="2663688" y="3283229"/>
            <a:ext cx="1826748"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a:gradFill>
                  <a:gsLst>
                    <a:gs pos="2917">
                      <a:schemeClr val="tx1"/>
                    </a:gs>
                    <a:gs pos="30000">
                      <a:schemeClr val="tx1"/>
                    </a:gs>
                  </a:gsLst>
                  <a:lin ang="5400000" scaled="0"/>
                </a:gradFill>
              </a:rPr>
              <a:t>Mobile</a:t>
            </a:r>
          </a:p>
        </p:txBody>
      </p:sp>
      <p:sp>
        <p:nvSpPr>
          <p:cNvPr id="66" name="TextBox 65">
            <a:hlinkClick r:id="" action="ppaction://noaction"/>
            <a:extLst>
              <a:ext uri="{FF2B5EF4-FFF2-40B4-BE49-F238E27FC236}">
                <a16:creationId xmlns:a16="http://schemas.microsoft.com/office/drawing/2014/main" id="{6740F0E8-DCF4-4A7F-B21F-5F76A6E2327C}"/>
              </a:ext>
            </a:extLst>
          </p:cNvPr>
          <p:cNvSpPr txBox="1"/>
          <p:nvPr/>
        </p:nvSpPr>
        <p:spPr>
          <a:xfrm>
            <a:off x="2663688" y="3785556"/>
            <a:ext cx="1826748"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b="1" dirty="0">
                <a:gradFill>
                  <a:gsLst>
                    <a:gs pos="2917">
                      <a:schemeClr val="tx1"/>
                    </a:gs>
                    <a:gs pos="30000">
                      <a:schemeClr val="tx1"/>
                    </a:gs>
                  </a:gsLst>
                  <a:lin ang="5400000" scaled="0"/>
                </a:gradFill>
              </a:rPr>
              <a:t>Networking</a:t>
            </a:r>
          </a:p>
        </p:txBody>
      </p:sp>
      <p:sp>
        <p:nvSpPr>
          <p:cNvPr id="67" name="TextBox 66">
            <a:hlinkClick r:id="" action="ppaction://noaction"/>
            <a:extLst>
              <a:ext uri="{FF2B5EF4-FFF2-40B4-BE49-F238E27FC236}">
                <a16:creationId xmlns:a16="http://schemas.microsoft.com/office/drawing/2014/main" id="{21EF3E3A-F36A-420E-A05D-D1F11F25F597}"/>
              </a:ext>
            </a:extLst>
          </p:cNvPr>
          <p:cNvSpPr txBox="1"/>
          <p:nvPr/>
        </p:nvSpPr>
        <p:spPr>
          <a:xfrm>
            <a:off x="2663688" y="4287884"/>
            <a:ext cx="1826748"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dirty="0">
                <a:gradFill>
                  <a:gsLst>
                    <a:gs pos="2917">
                      <a:schemeClr val="tx1"/>
                    </a:gs>
                    <a:gs pos="30000">
                      <a:schemeClr val="tx1"/>
                    </a:gs>
                  </a:gsLst>
                  <a:lin ang="5400000" scaled="0"/>
                </a:gradFill>
              </a:rPr>
              <a:t>Security</a:t>
            </a:r>
          </a:p>
        </p:txBody>
      </p:sp>
      <p:sp>
        <p:nvSpPr>
          <p:cNvPr id="68" name="TextBox 67">
            <a:hlinkClick r:id="" action="ppaction://noaction"/>
            <a:extLst>
              <a:ext uri="{FF2B5EF4-FFF2-40B4-BE49-F238E27FC236}">
                <a16:creationId xmlns:a16="http://schemas.microsoft.com/office/drawing/2014/main" id="{242F4225-4412-420D-A11E-083991EEDB67}"/>
              </a:ext>
            </a:extLst>
          </p:cNvPr>
          <p:cNvSpPr txBox="1"/>
          <p:nvPr/>
        </p:nvSpPr>
        <p:spPr>
          <a:xfrm>
            <a:off x="2663688" y="4790212"/>
            <a:ext cx="1826748"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b="1" dirty="0">
                <a:gradFill>
                  <a:gsLst>
                    <a:gs pos="2917">
                      <a:schemeClr val="tx1"/>
                    </a:gs>
                    <a:gs pos="30000">
                      <a:schemeClr val="tx1"/>
                    </a:gs>
                  </a:gsLst>
                  <a:lin ang="5400000" scaled="0"/>
                </a:gradFill>
              </a:rPr>
              <a:t>Storage</a:t>
            </a:r>
          </a:p>
        </p:txBody>
      </p:sp>
      <p:sp>
        <p:nvSpPr>
          <p:cNvPr id="69" name="TextBox 68">
            <a:hlinkClick r:id="" action="ppaction://noaction"/>
            <a:extLst>
              <a:ext uri="{FF2B5EF4-FFF2-40B4-BE49-F238E27FC236}">
                <a16:creationId xmlns:a16="http://schemas.microsoft.com/office/drawing/2014/main" id="{B0255327-1FAC-4910-AF8E-2C23954698F1}"/>
              </a:ext>
            </a:extLst>
          </p:cNvPr>
          <p:cNvSpPr txBox="1"/>
          <p:nvPr/>
        </p:nvSpPr>
        <p:spPr>
          <a:xfrm>
            <a:off x="2663688" y="5292540"/>
            <a:ext cx="1826748"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a:gradFill>
                  <a:gsLst>
                    <a:gs pos="2917">
                      <a:schemeClr val="tx1"/>
                    </a:gs>
                    <a:gs pos="30000">
                      <a:schemeClr val="tx1"/>
                    </a:gs>
                  </a:gsLst>
                  <a:lin ang="5400000" scaled="0"/>
                </a:gradFill>
              </a:rPr>
              <a:t>Web</a:t>
            </a:r>
          </a:p>
        </p:txBody>
      </p:sp>
      <p:sp>
        <p:nvSpPr>
          <p:cNvPr id="27" name="TextBox 26">
            <a:hlinkClick r:id="" action="ppaction://noaction"/>
            <a:extLst>
              <a:ext uri="{FF2B5EF4-FFF2-40B4-BE49-F238E27FC236}">
                <a16:creationId xmlns:a16="http://schemas.microsoft.com/office/drawing/2014/main" id="{C3C200CE-CF82-4617-8691-FCD8571E7A14}"/>
              </a:ext>
            </a:extLst>
          </p:cNvPr>
          <p:cNvSpPr txBox="1"/>
          <p:nvPr/>
        </p:nvSpPr>
        <p:spPr>
          <a:xfrm>
            <a:off x="2671085" y="5794865"/>
            <a:ext cx="2403647" cy="470856"/>
          </a:xfrm>
          <a:prstGeom prst="rect">
            <a:avLst/>
          </a:prstGeom>
          <a:noFill/>
        </p:spPr>
        <p:txBody>
          <a:bodyPr wrap="square" lIns="93260" tIns="149217" rIns="186521" bIns="149217" rtlCol="0" anchor="ctr">
            <a:spAutoFit/>
          </a:bodyPr>
          <a:lstStyle/>
          <a:p>
            <a:pPr>
              <a:lnSpc>
                <a:spcPct val="90000"/>
              </a:lnSpc>
              <a:spcAft>
                <a:spcPts val="612"/>
              </a:spcAft>
            </a:pPr>
            <a:r>
              <a:rPr lang="en-US" sz="1224">
                <a:gradFill>
                  <a:gsLst>
                    <a:gs pos="2917">
                      <a:schemeClr val="tx1"/>
                    </a:gs>
                    <a:gs pos="30000">
                      <a:schemeClr val="tx1"/>
                    </a:gs>
                  </a:gsLst>
                  <a:lin ang="5400000" scaled="0"/>
                </a:gradFill>
              </a:rPr>
              <a:t>Microsoft Game Development</a:t>
            </a:r>
          </a:p>
        </p:txBody>
      </p:sp>
      <p:sp>
        <p:nvSpPr>
          <p:cNvPr id="2" name="Star: 5 Points 1">
            <a:extLst>
              <a:ext uri="{FF2B5EF4-FFF2-40B4-BE49-F238E27FC236}">
                <a16:creationId xmlns:a16="http://schemas.microsoft.com/office/drawing/2014/main" id="{0734DBA2-ABD1-4BED-8CB7-3FA4CEE296E9}"/>
              </a:ext>
            </a:extLst>
          </p:cNvPr>
          <p:cNvSpPr/>
          <p:nvPr/>
        </p:nvSpPr>
        <p:spPr bwMode="auto">
          <a:xfrm>
            <a:off x="243531" y="3383237"/>
            <a:ext cx="228050" cy="228050"/>
          </a:xfrm>
          <a:prstGeom prst="star5">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29" name="Star: 5 Points 28">
            <a:extLst>
              <a:ext uri="{FF2B5EF4-FFF2-40B4-BE49-F238E27FC236}">
                <a16:creationId xmlns:a16="http://schemas.microsoft.com/office/drawing/2014/main" id="{1B12F856-7381-41E6-B70F-EC78E4CBDBAB}"/>
              </a:ext>
            </a:extLst>
          </p:cNvPr>
          <p:cNvSpPr/>
          <p:nvPr/>
        </p:nvSpPr>
        <p:spPr bwMode="auto">
          <a:xfrm>
            <a:off x="2397149" y="3906959"/>
            <a:ext cx="228050" cy="228050"/>
          </a:xfrm>
          <a:prstGeom prst="star5">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0" name="Star: 5 Points 29">
            <a:extLst>
              <a:ext uri="{FF2B5EF4-FFF2-40B4-BE49-F238E27FC236}">
                <a16:creationId xmlns:a16="http://schemas.microsoft.com/office/drawing/2014/main" id="{18B9B41C-3CC1-4224-80C8-8C0449E6D992}"/>
              </a:ext>
            </a:extLst>
          </p:cNvPr>
          <p:cNvSpPr/>
          <p:nvPr/>
        </p:nvSpPr>
        <p:spPr bwMode="auto">
          <a:xfrm>
            <a:off x="2397149" y="4870032"/>
            <a:ext cx="228050" cy="228050"/>
          </a:xfrm>
          <a:prstGeom prst="star5">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cs typeface="Segoe UI" pitchFamily="34" charset="0"/>
            </a:endParaRPr>
          </a:p>
        </p:txBody>
      </p:sp>
      <p:sp>
        <p:nvSpPr>
          <p:cNvPr id="35" name="Star: 5 Points 34">
            <a:extLst>
              <a:ext uri="{FF2B5EF4-FFF2-40B4-BE49-F238E27FC236}">
                <a16:creationId xmlns:a16="http://schemas.microsoft.com/office/drawing/2014/main" id="{DD7D5AF4-B097-44E3-81CC-2EF0646AEA5D}"/>
              </a:ext>
            </a:extLst>
          </p:cNvPr>
          <p:cNvSpPr/>
          <p:nvPr/>
        </p:nvSpPr>
        <p:spPr bwMode="auto">
          <a:xfrm>
            <a:off x="266955" y="1372555"/>
            <a:ext cx="228050" cy="228050"/>
          </a:xfrm>
          <a:prstGeom prst="star5">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
        <p:nvSpPr>
          <p:cNvPr id="36" name="Star: 5 Points 35">
            <a:extLst>
              <a:ext uri="{FF2B5EF4-FFF2-40B4-BE49-F238E27FC236}">
                <a16:creationId xmlns:a16="http://schemas.microsoft.com/office/drawing/2014/main" id="{497052A6-A1B7-4F02-9CC0-42A3BB5697C1}"/>
              </a:ext>
            </a:extLst>
          </p:cNvPr>
          <p:cNvSpPr/>
          <p:nvPr/>
        </p:nvSpPr>
        <p:spPr bwMode="auto">
          <a:xfrm>
            <a:off x="255803" y="2371158"/>
            <a:ext cx="228050" cy="228050"/>
          </a:xfrm>
          <a:prstGeom prst="star5">
            <a:avLst/>
          </a:prstGeom>
          <a:solidFill>
            <a:schemeClr val="accent2">
              <a:lumMod val="25000"/>
              <a:lumOff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dirty="0" err="1">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88616838"/>
      </p:ext>
    </p:extLst>
  </p:cSld>
  <p:clrMapOvr>
    <a:masterClrMapping/>
  </p:clrMapOvr>
  <p:transition>
    <p:fad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dirty="0">
                <a:solidFill>
                  <a:schemeClr val="tx1"/>
                </a:solidFill>
              </a:rPr>
              <a:t>Services - Compute</a:t>
            </a: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35795" y="1192194"/>
            <a:ext cx="11561710" cy="5191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96597" y="1273917"/>
            <a:ext cx="7316610" cy="50283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a:gradFill>
                  <a:gsLst>
                    <a:gs pos="1250">
                      <a:schemeClr val="accent1"/>
                    </a:gs>
                    <a:gs pos="100000">
                      <a:schemeClr val="accent1"/>
                    </a:gs>
                  </a:gsLst>
                </a:gradFill>
                <a:latin typeface="+mj-lt"/>
                <a:ea typeface="Segoe UI" pitchFamily="34" charset="0"/>
                <a:cs typeface="Segoe UI" pitchFamily="34" charset="0"/>
              </a:rPr>
              <a:t>Compute</a:t>
            </a:r>
          </a:p>
          <a:p>
            <a:pPr defTabSz="951028" fontAlgn="base">
              <a:lnSpc>
                <a:spcPct val="90000"/>
              </a:lnSpc>
              <a:spcBef>
                <a:spcPct val="0"/>
              </a:spcBef>
              <a:spcAft>
                <a:spcPct val="0"/>
              </a:spcAft>
            </a:pPr>
            <a:r>
              <a:rPr lang="en-US" sz="1020">
                <a:solidFill>
                  <a:schemeClr val="tx1"/>
                </a:solidFill>
                <a:ea typeface="Segoe UI" pitchFamily="34" charset="0"/>
                <a:cs typeface="Segoe UI" pitchFamily="34" charset="0"/>
              </a:rPr>
              <a:t>Access cloud compute capacity and scale on demand—and only pay for the resources you use</a:t>
            </a:r>
          </a:p>
        </p:txBody>
      </p:sp>
      <p:grpSp>
        <p:nvGrpSpPr>
          <p:cNvPr id="31" name="Group 30">
            <a:extLst>
              <a:ext uri="{FF2B5EF4-FFF2-40B4-BE49-F238E27FC236}">
                <a16:creationId xmlns:a16="http://schemas.microsoft.com/office/drawing/2014/main" id="{D7C00A6E-F364-4020-AAB2-297584A58025}"/>
              </a:ext>
            </a:extLst>
          </p:cNvPr>
          <p:cNvGrpSpPr/>
          <p:nvPr/>
        </p:nvGrpSpPr>
        <p:grpSpPr>
          <a:xfrm>
            <a:off x="11181767" y="5567142"/>
            <a:ext cx="699453" cy="817394"/>
            <a:chOff x="11474837" y="5584754"/>
            <a:chExt cx="685800" cy="801439"/>
          </a:xfrm>
        </p:grpSpPr>
        <p:sp>
          <p:nvSpPr>
            <p:cNvPr id="32" name="Freeform 5">
              <a:hlinkClick r:id="" action="ppaction://hlinkshowjump?jump=nextslide"/>
              <a:extLst>
                <a:ext uri="{FF2B5EF4-FFF2-40B4-BE49-F238E27FC236}">
                  <a16:creationId xmlns:a16="http://schemas.microsoft.com/office/drawing/2014/main" id="{2CFBC54E-1341-4B7A-AAFA-00AD9E842F69}"/>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33" name="Rectangle 32">
              <a:hlinkClick r:id="" action="ppaction://hlinkshowjump?jump=nextslide"/>
              <a:extLst>
                <a:ext uri="{FF2B5EF4-FFF2-40B4-BE49-F238E27FC236}">
                  <a16:creationId xmlns:a16="http://schemas.microsoft.com/office/drawing/2014/main" id="{B2028651-5719-4D69-BB7C-AA7769F3FE60}"/>
                </a:ext>
              </a:extLst>
            </p:cNvPr>
            <p:cNvSpPr/>
            <p:nvPr/>
          </p:nvSpPr>
          <p:spPr bwMode="auto">
            <a:xfrm>
              <a:off x="1147483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aphicFrame>
        <p:nvGraphicFramePr>
          <p:cNvPr id="56" name="Table 55">
            <a:extLst>
              <a:ext uri="{FF2B5EF4-FFF2-40B4-BE49-F238E27FC236}">
                <a16:creationId xmlns:a16="http://schemas.microsoft.com/office/drawing/2014/main" id="{B27213C4-F6BE-4BF2-93D5-26E2AC5BCA51}"/>
              </a:ext>
            </a:extLst>
          </p:cNvPr>
          <p:cNvGraphicFramePr>
            <a:graphicFrameLocks noGrp="1"/>
          </p:cNvGraphicFramePr>
          <p:nvPr/>
        </p:nvGraphicFramePr>
        <p:xfrm>
          <a:off x="4781704" y="2368590"/>
          <a:ext cx="7099516" cy="3261605"/>
        </p:xfrm>
        <a:graphic>
          <a:graphicData uri="http://schemas.openxmlformats.org/drawingml/2006/table">
            <a:tbl>
              <a:tblPr firstRow="1" bandRow="1">
                <a:tableStyleId>{5C22544A-7EE6-4342-B048-85BDC9FD1C3A}</a:tableStyleId>
              </a:tblPr>
              <a:tblGrid>
                <a:gridCol w="3549758">
                  <a:extLst>
                    <a:ext uri="{9D8B030D-6E8A-4147-A177-3AD203B41FA5}">
                      <a16:colId xmlns:a16="http://schemas.microsoft.com/office/drawing/2014/main" val="1129457958"/>
                    </a:ext>
                  </a:extLst>
                </a:gridCol>
                <a:gridCol w="3549758">
                  <a:extLst>
                    <a:ext uri="{9D8B030D-6E8A-4147-A177-3AD203B41FA5}">
                      <a16:colId xmlns:a16="http://schemas.microsoft.com/office/drawing/2014/main" val="3831320696"/>
                    </a:ext>
                  </a:extLst>
                </a:gridCol>
              </a:tblGrid>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gradFill>
                          <a:latin typeface="+mj-lt"/>
                          <a:cs typeface="Segoe UI" pitchFamily="34" charset="0"/>
                        </a:rPr>
                        <a:t>Virtual Machines</a:t>
                      </a:r>
                      <a:endParaRPr lang="en-US" sz="1100" kern="1200">
                        <a:gradFill>
                          <a:gsLst>
                            <a:gs pos="1250">
                              <a:schemeClr val="accent1"/>
                            </a:gs>
                            <a:gs pos="100000">
                              <a:schemeClr val="accent1"/>
                            </a:gs>
                          </a:gsLst>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Provision Windows and Linux virtual machines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in seconds</a:t>
                      </a:r>
                    </a:p>
                  </a:txBody>
                  <a:tcPr marL="93260" marR="93260" marT="46630" marB="4663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gradFill>
                          <a:latin typeface="+mj-lt"/>
                          <a:cs typeface="Segoe UI" pitchFamily="34" charset="0"/>
                        </a:rPr>
                        <a:t>Virtual Machine Scale Sets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Manage and scale up to thousands of Linux and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Windows virtual machines</a:t>
                      </a:r>
                    </a:p>
                  </a:txBody>
                  <a:tcPr marL="93260" marR="93260" marT="46630" marB="4663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lin ang="0" scaled="0"/>
                          </a:gradFill>
                          <a:latin typeface="+mj-lt"/>
                          <a:cs typeface="Segoe UI" pitchFamily="34" charset="0"/>
                        </a:rPr>
                        <a:t>Azure Kubernetes Service (AKS)</a:t>
                      </a:r>
                      <a:endParaRPr lang="en-US" sz="1200" kern="1200">
                        <a:gradFill>
                          <a:gsLst>
                            <a:gs pos="1250">
                              <a:schemeClr val="accent1"/>
                            </a:gs>
                            <a:gs pos="100000">
                              <a:schemeClr val="accent1"/>
                            </a:gs>
                          </a:gsLst>
                          <a:lin ang="0" scaled="0"/>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Simplify the deployment, management, and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operations of Kubernetes</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gradFill>
                          <a:latin typeface="+mj-lt"/>
                          <a:cs typeface="Segoe UI" pitchFamily="34" charset="0"/>
                        </a:rPr>
                        <a:t>Functions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Process events with serverless code</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lin ang="0" scaled="0"/>
                          </a:gradFill>
                          <a:latin typeface="+mj-lt"/>
                          <a:cs typeface="Segoe UI" pitchFamily="34" charset="0"/>
                        </a:rPr>
                        <a:t>Service Fabric</a:t>
                      </a:r>
                      <a:endParaRPr lang="en-US" sz="1200" kern="1200">
                        <a:gradFill>
                          <a:gsLst>
                            <a:gs pos="1250">
                              <a:schemeClr val="accent1"/>
                            </a:gs>
                            <a:gs pos="100000">
                              <a:schemeClr val="accent1"/>
                            </a:gs>
                          </a:gsLst>
                          <a:lin ang="0" scaled="0"/>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Develop microservices and orchestrate containers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on Windows or Linux</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gradFill>
                          <a:latin typeface="+mj-lt"/>
                          <a:cs typeface="Segoe UI" pitchFamily="34" charset="0"/>
                        </a:rPr>
                        <a:t>App Service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Quickly create powerful cloud apps for web and mobile</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lin ang="0" scaled="0"/>
                          </a:gradFill>
                          <a:latin typeface="+mj-lt"/>
                          <a:cs typeface="Segoe UI" pitchFamily="34" charset="0"/>
                        </a:rPr>
                        <a:t>Container Instances</a:t>
                      </a:r>
                      <a:endParaRPr lang="en-US" sz="1200" kern="1200">
                        <a:gradFill>
                          <a:gsLst>
                            <a:gs pos="1250">
                              <a:schemeClr val="accent1"/>
                            </a:gs>
                            <a:gs pos="100000">
                              <a:schemeClr val="accent1"/>
                            </a:gs>
                          </a:gsLst>
                          <a:lin ang="0" scaled="0"/>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Easily run containers on Azure without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managing servers</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gradFill>
                          <a:latin typeface="+mj-lt"/>
                          <a:cs typeface="Segoe UI" pitchFamily="34" charset="0"/>
                        </a:rPr>
                        <a:t>Batch</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Cloud-scale job scheduling and compute management</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52321">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gradFill>
                            <a:gsLst>
                              <a:gs pos="1250">
                                <a:schemeClr val="accent1"/>
                              </a:gs>
                              <a:gs pos="100000">
                                <a:schemeClr val="accent1"/>
                              </a:gs>
                            </a:gsLst>
                            <a:lin ang="0" scaled="0"/>
                          </a:gradFill>
                          <a:latin typeface="+mj-lt"/>
                          <a:cs typeface="Segoe UI" pitchFamily="34" charset="0"/>
                        </a:rPr>
                        <a:t>Azure Batch AI</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solidFill>
                            <a:schemeClr val="tx1"/>
                          </a:solidFill>
                          <a:latin typeface="+mn-lt"/>
                          <a:ea typeface="+mn-ea"/>
                          <a:cs typeface="Segoe UI" pitchFamily="34" charset="0"/>
                        </a:rPr>
                        <a:t>Easily experiment and train your deep learning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and AI models in parallel at scale</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dirty="0">
                        <a:solidFill>
                          <a:schemeClr val="tx2"/>
                        </a:solidFill>
                        <a:latin typeface="+mj-lt"/>
                        <a:cs typeface="Segoe UI" pitchFamily="34" charset="0"/>
                      </a:endParaRP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 useBgFill="1">
        <p:nvSpPr>
          <p:cNvPr id="57" name="Rectangle 56">
            <a:hlinkClick r:id="" action="ppaction://noaction"/>
            <a:extLst>
              <a:ext uri="{FF2B5EF4-FFF2-40B4-BE49-F238E27FC236}">
                <a16:creationId xmlns:a16="http://schemas.microsoft.com/office/drawing/2014/main" id="{78A3DBC6-B79A-4FD7-9C00-4E74B5F71801}"/>
              </a:ext>
            </a:extLst>
          </p:cNvPr>
          <p:cNvSpPr/>
          <p:nvPr/>
        </p:nvSpPr>
        <p:spPr bwMode="auto">
          <a:xfrm>
            <a:off x="12136059" y="-1"/>
            <a:ext cx="299534" cy="2979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hlinkClick r:id="" action="ppaction://noaction"/>
            <a:extLst>
              <a:ext uri="{FF2B5EF4-FFF2-40B4-BE49-F238E27FC236}">
                <a16:creationId xmlns:a16="http://schemas.microsoft.com/office/drawing/2014/main" id="{6710A3D9-FDC1-45F2-8246-9F9A2EE3FC79}"/>
              </a:ext>
            </a:extLst>
          </p:cNvPr>
          <p:cNvSpPr txBox="1"/>
          <p:nvPr/>
        </p:nvSpPr>
        <p:spPr>
          <a:xfrm>
            <a:off x="503097" y="5794865"/>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Internet of Things</a:t>
            </a:r>
          </a:p>
        </p:txBody>
      </p:sp>
      <p:sp>
        <p:nvSpPr>
          <p:cNvPr id="38" name="TextBox 37">
            <a:hlinkClick r:id="" action="ppaction://noaction"/>
            <a:extLst>
              <a:ext uri="{FF2B5EF4-FFF2-40B4-BE49-F238E27FC236}">
                <a16:creationId xmlns:a16="http://schemas.microsoft.com/office/drawing/2014/main" id="{D19F348E-7E62-4837-B809-A796E22AE11F}"/>
              </a:ext>
            </a:extLst>
          </p:cNvPr>
          <p:cNvSpPr txBox="1"/>
          <p:nvPr/>
        </p:nvSpPr>
        <p:spPr>
          <a:xfrm>
            <a:off x="503097" y="1273917"/>
            <a:ext cx="1894052" cy="357850"/>
          </a:xfrm>
          <a:prstGeom prst="rect">
            <a:avLst/>
          </a:prstGeom>
          <a:solidFill>
            <a:schemeClr val="bg1"/>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AI + Machine Learning</a:t>
            </a:r>
          </a:p>
        </p:txBody>
      </p:sp>
      <p:sp>
        <p:nvSpPr>
          <p:cNvPr id="39" name="TextBox 38">
            <a:hlinkClick r:id="" action="ppaction://noaction"/>
            <a:extLst>
              <a:ext uri="{FF2B5EF4-FFF2-40B4-BE49-F238E27FC236}">
                <a16:creationId xmlns:a16="http://schemas.microsoft.com/office/drawing/2014/main" id="{B1351422-EC3B-4EFC-A450-0B70A9B645F8}"/>
              </a:ext>
            </a:extLst>
          </p:cNvPr>
          <p:cNvSpPr txBox="1"/>
          <p:nvPr/>
        </p:nvSpPr>
        <p:spPr>
          <a:xfrm>
            <a:off x="503097" y="5292540"/>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Integration</a:t>
            </a:r>
          </a:p>
        </p:txBody>
      </p:sp>
      <p:sp>
        <p:nvSpPr>
          <p:cNvPr id="40" name="TextBox 39">
            <a:hlinkClick r:id="" action="ppaction://noaction"/>
            <a:extLst>
              <a:ext uri="{FF2B5EF4-FFF2-40B4-BE49-F238E27FC236}">
                <a16:creationId xmlns:a16="http://schemas.microsoft.com/office/drawing/2014/main" id="{F1436C3A-C95C-4A93-8E13-C1E4B3C2EE67}"/>
              </a:ext>
            </a:extLst>
          </p:cNvPr>
          <p:cNvSpPr txBox="1"/>
          <p:nvPr/>
        </p:nvSpPr>
        <p:spPr>
          <a:xfrm>
            <a:off x="503097" y="1776245"/>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Analytics</a:t>
            </a:r>
          </a:p>
        </p:txBody>
      </p:sp>
      <p:sp>
        <p:nvSpPr>
          <p:cNvPr id="41" name="TextBox 40">
            <a:hlinkClick r:id="" action="ppaction://noaction"/>
            <a:extLst>
              <a:ext uri="{FF2B5EF4-FFF2-40B4-BE49-F238E27FC236}">
                <a16:creationId xmlns:a16="http://schemas.microsoft.com/office/drawing/2014/main" id="{EDE7A6CD-B93D-4706-ACF1-068522D105FD}"/>
              </a:ext>
            </a:extLst>
          </p:cNvPr>
          <p:cNvSpPr txBox="1"/>
          <p:nvPr/>
        </p:nvSpPr>
        <p:spPr>
          <a:xfrm>
            <a:off x="503097" y="2278573"/>
            <a:ext cx="1894052" cy="357850"/>
          </a:xfrm>
          <a:prstGeom prst="rect">
            <a:avLst/>
          </a:prstGeom>
          <a:solidFill>
            <a:schemeClr val="bg2"/>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Compute</a:t>
            </a:r>
          </a:p>
        </p:txBody>
      </p:sp>
      <p:sp>
        <p:nvSpPr>
          <p:cNvPr id="42" name="TextBox 41">
            <a:hlinkClick r:id="" action="ppaction://noaction"/>
            <a:extLst>
              <a:ext uri="{FF2B5EF4-FFF2-40B4-BE49-F238E27FC236}">
                <a16:creationId xmlns:a16="http://schemas.microsoft.com/office/drawing/2014/main" id="{C7DE5676-6481-441C-BC07-87E6751DF449}"/>
              </a:ext>
            </a:extLst>
          </p:cNvPr>
          <p:cNvSpPr txBox="1"/>
          <p:nvPr/>
        </p:nvSpPr>
        <p:spPr>
          <a:xfrm>
            <a:off x="503097" y="2780901"/>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Containers</a:t>
            </a:r>
          </a:p>
        </p:txBody>
      </p:sp>
      <p:sp>
        <p:nvSpPr>
          <p:cNvPr id="43" name="TextBox 42">
            <a:hlinkClick r:id="" action="ppaction://noaction"/>
            <a:extLst>
              <a:ext uri="{FF2B5EF4-FFF2-40B4-BE49-F238E27FC236}">
                <a16:creationId xmlns:a16="http://schemas.microsoft.com/office/drawing/2014/main" id="{2A31509E-C217-4D23-903B-DB7468620A2B}"/>
              </a:ext>
            </a:extLst>
          </p:cNvPr>
          <p:cNvSpPr txBox="1"/>
          <p:nvPr/>
        </p:nvSpPr>
        <p:spPr>
          <a:xfrm>
            <a:off x="503097" y="3283229"/>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Databases</a:t>
            </a:r>
          </a:p>
        </p:txBody>
      </p:sp>
      <p:sp>
        <p:nvSpPr>
          <p:cNvPr id="44" name="TextBox 43">
            <a:hlinkClick r:id="" action="ppaction://noaction"/>
            <a:extLst>
              <a:ext uri="{FF2B5EF4-FFF2-40B4-BE49-F238E27FC236}">
                <a16:creationId xmlns:a16="http://schemas.microsoft.com/office/drawing/2014/main" id="{33E67768-FCFE-403C-9ED7-7D0E2FAE6DEB}"/>
              </a:ext>
            </a:extLst>
          </p:cNvPr>
          <p:cNvSpPr txBox="1"/>
          <p:nvPr/>
        </p:nvSpPr>
        <p:spPr>
          <a:xfrm>
            <a:off x="503097" y="3785557"/>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Developer Tools</a:t>
            </a:r>
          </a:p>
        </p:txBody>
      </p:sp>
      <p:sp>
        <p:nvSpPr>
          <p:cNvPr id="45" name="TextBox 44">
            <a:hlinkClick r:id="" action="ppaction://noaction"/>
            <a:extLst>
              <a:ext uri="{FF2B5EF4-FFF2-40B4-BE49-F238E27FC236}">
                <a16:creationId xmlns:a16="http://schemas.microsoft.com/office/drawing/2014/main" id="{4D63CDEC-B996-413D-BFA1-DE63ACDEA168}"/>
              </a:ext>
            </a:extLst>
          </p:cNvPr>
          <p:cNvSpPr txBox="1"/>
          <p:nvPr/>
        </p:nvSpPr>
        <p:spPr>
          <a:xfrm>
            <a:off x="503097" y="4287884"/>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DevOps</a:t>
            </a:r>
          </a:p>
        </p:txBody>
      </p:sp>
      <p:sp>
        <p:nvSpPr>
          <p:cNvPr id="46" name="TextBox 45">
            <a:hlinkClick r:id="" action="ppaction://noaction"/>
            <a:extLst>
              <a:ext uri="{FF2B5EF4-FFF2-40B4-BE49-F238E27FC236}">
                <a16:creationId xmlns:a16="http://schemas.microsoft.com/office/drawing/2014/main" id="{427166B0-F2F1-4CB5-893F-727EF274643A}"/>
              </a:ext>
            </a:extLst>
          </p:cNvPr>
          <p:cNvSpPr txBox="1"/>
          <p:nvPr/>
        </p:nvSpPr>
        <p:spPr>
          <a:xfrm>
            <a:off x="503097" y="4790212"/>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Identity</a:t>
            </a:r>
          </a:p>
        </p:txBody>
      </p:sp>
      <p:sp>
        <p:nvSpPr>
          <p:cNvPr id="47" name="TextBox 46">
            <a:hlinkClick r:id="" action="ppaction://noaction"/>
            <a:extLst>
              <a:ext uri="{FF2B5EF4-FFF2-40B4-BE49-F238E27FC236}">
                <a16:creationId xmlns:a16="http://schemas.microsoft.com/office/drawing/2014/main" id="{C55855A5-35AD-4744-BCB8-66A72CFEE5A8}"/>
              </a:ext>
            </a:extLst>
          </p:cNvPr>
          <p:cNvSpPr txBox="1"/>
          <p:nvPr/>
        </p:nvSpPr>
        <p:spPr>
          <a:xfrm>
            <a:off x="2637782" y="1272859"/>
            <a:ext cx="1894051" cy="534159"/>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Management </a:t>
            </a:r>
            <a:br>
              <a:rPr lang="en-US" sz="1224">
                <a:gradFill>
                  <a:gsLst>
                    <a:gs pos="2917">
                      <a:schemeClr val="tx1"/>
                    </a:gs>
                    <a:gs pos="30000">
                      <a:schemeClr val="tx1"/>
                    </a:gs>
                  </a:gsLst>
                  <a:lin ang="5400000" scaled="0"/>
                </a:gradFill>
              </a:rPr>
            </a:br>
            <a:r>
              <a:rPr lang="en-US" sz="1224">
                <a:gradFill>
                  <a:gsLst>
                    <a:gs pos="2917">
                      <a:schemeClr val="tx1"/>
                    </a:gs>
                    <a:gs pos="30000">
                      <a:schemeClr val="tx1"/>
                    </a:gs>
                  </a:gsLst>
                  <a:lin ang="5400000" scaled="0"/>
                </a:gradFill>
              </a:rPr>
              <a:t>and Governance</a:t>
            </a:r>
          </a:p>
        </p:txBody>
      </p:sp>
      <p:sp>
        <p:nvSpPr>
          <p:cNvPr id="48" name="TextBox 47">
            <a:hlinkClick r:id="" action="ppaction://noaction"/>
            <a:extLst>
              <a:ext uri="{FF2B5EF4-FFF2-40B4-BE49-F238E27FC236}">
                <a16:creationId xmlns:a16="http://schemas.microsoft.com/office/drawing/2014/main" id="{00F8269A-04DB-477E-BA92-04393D3DADCD}"/>
              </a:ext>
            </a:extLst>
          </p:cNvPr>
          <p:cNvSpPr txBox="1"/>
          <p:nvPr/>
        </p:nvSpPr>
        <p:spPr>
          <a:xfrm>
            <a:off x="2637783" y="1925978"/>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Media</a:t>
            </a:r>
          </a:p>
        </p:txBody>
      </p:sp>
      <p:sp>
        <p:nvSpPr>
          <p:cNvPr id="49" name="TextBox 48">
            <a:hlinkClick r:id="" action="ppaction://noaction"/>
            <a:extLst>
              <a:ext uri="{FF2B5EF4-FFF2-40B4-BE49-F238E27FC236}">
                <a16:creationId xmlns:a16="http://schemas.microsoft.com/office/drawing/2014/main" id="{9793202E-AE9D-4EF5-8757-D94EB306439E}"/>
              </a:ext>
            </a:extLst>
          </p:cNvPr>
          <p:cNvSpPr txBox="1"/>
          <p:nvPr/>
        </p:nvSpPr>
        <p:spPr>
          <a:xfrm>
            <a:off x="2637783" y="2409588"/>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Microsoft Azure Stack</a:t>
            </a:r>
          </a:p>
        </p:txBody>
      </p:sp>
      <p:sp>
        <p:nvSpPr>
          <p:cNvPr id="50" name="TextBox 49">
            <a:hlinkClick r:id="" action="ppaction://noaction"/>
            <a:extLst>
              <a:ext uri="{FF2B5EF4-FFF2-40B4-BE49-F238E27FC236}">
                <a16:creationId xmlns:a16="http://schemas.microsoft.com/office/drawing/2014/main" id="{4ADD2592-5C6F-4C04-A024-7E3DE7B9925F}"/>
              </a:ext>
            </a:extLst>
          </p:cNvPr>
          <p:cNvSpPr txBox="1"/>
          <p:nvPr/>
        </p:nvSpPr>
        <p:spPr>
          <a:xfrm>
            <a:off x="2637783" y="2893199"/>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Migration</a:t>
            </a:r>
          </a:p>
        </p:txBody>
      </p:sp>
      <p:sp>
        <p:nvSpPr>
          <p:cNvPr id="51" name="TextBox 50">
            <a:hlinkClick r:id="" action="ppaction://noaction"/>
            <a:extLst>
              <a:ext uri="{FF2B5EF4-FFF2-40B4-BE49-F238E27FC236}">
                <a16:creationId xmlns:a16="http://schemas.microsoft.com/office/drawing/2014/main" id="{7D082C2C-6F4F-4616-8D18-612EAF1CB1EF}"/>
              </a:ext>
            </a:extLst>
          </p:cNvPr>
          <p:cNvSpPr txBox="1"/>
          <p:nvPr/>
        </p:nvSpPr>
        <p:spPr>
          <a:xfrm>
            <a:off x="2637783" y="3376809"/>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Mobile</a:t>
            </a:r>
          </a:p>
        </p:txBody>
      </p:sp>
      <p:sp>
        <p:nvSpPr>
          <p:cNvPr id="52" name="TextBox 51">
            <a:hlinkClick r:id="" action="ppaction://noaction"/>
            <a:extLst>
              <a:ext uri="{FF2B5EF4-FFF2-40B4-BE49-F238E27FC236}">
                <a16:creationId xmlns:a16="http://schemas.microsoft.com/office/drawing/2014/main" id="{BA70838E-2843-459E-ACA9-5FCB08DA93C6}"/>
              </a:ext>
            </a:extLst>
          </p:cNvPr>
          <p:cNvSpPr txBox="1"/>
          <p:nvPr/>
        </p:nvSpPr>
        <p:spPr>
          <a:xfrm>
            <a:off x="2637783" y="3860420"/>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Networking</a:t>
            </a:r>
          </a:p>
        </p:txBody>
      </p:sp>
      <p:sp>
        <p:nvSpPr>
          <p:cNvPr id="53" name="TextBox 52">
            <a:hlinkClick r:id="" action="ppaction://noaction"/>
            <a:extLst>
              <a:ext uri="{FF2B5EF4-FFF2-40B4-BE49-F238E27FC236}">
                <a16:creationId xmlns:a16="http://schemas.microsoft.com/office/drawing/2014/main" id="{A71F08B0-20CF-4AED-81D6-F3293145E954}"/>
              </a:ext>
            </a:extLst>
          </p:cNvPr>
          <p:cNvSpPr txBox="1"/>
          <p:nvPr/>
        </p:nvSpPr>
        <p:spPr>
          <a:xfrm>
            <a:off x="2637783" y="4344030"/>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Security</a:t>
            </a:r>
          </a:p>
        </p:txBody>
      </p:sp>
      <p:sp>
        <p:nvSpPr>
          <p:cNvPr id="54" name="TextBox 53">
            <a:hlinkClick r:id="" action="ppaction://noaction"/>
            <a:extLst>
              <a:ext uri="{FF2B5EF4-FFF2-40B4-BE49-F238E27FC236}">
                <a16:creationId xmlns:a16="http://schemas.microsoft.com/office/drawing/2014/main" id="{11B32696-B06F-4B3D-9D47-C6EC83D2FD93}"/>
              </a:ext>
            </a:extLst>
          </p:cNvPr>
          <p:cNvSpPr txBox="1"/>
          <p:nvPr/>
        </p:nvSpPr>
        <p:spPr>
          <a:xfrm>
            <a:off x="2637783" y="4827641"/>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Storage</a:t>
            </a:r>
          </a:p>
        </p:txBody>
      </p:sp>
      <p:sp>
        <p:nvSpPr>
          <p:cNvPr id="55" name="TextBox 54">
            <a:hlinkClick r:id="" action="ppaction://noaction"/>
            <a:extLst>
              <a:ext uri="{FF2B5EF4-FFF2-40B4-BE49-F238E27FC236}">
                <a16:creationId xmlns:a16="http://schemas.microsoft.com/office/drawing/2014/main" id="{396AA1D6-A624-4403-B26A-B0B2C8D8BB43}"/>
              </a:ext>
            </a:extLst>
          </p:cNvPr>
          <p:cNvSpPr txBox="1"/>
          <p:nvPr/>
        </p:nvSpPr>
        <p:spPr>
          <a:xfrm>
            <a:off x="2637783" y="5311251"/>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Web</a:t>
            </a:r>
          </a:p>
        </p:txBody>
      </p:sp>
      <p:sp>
        <p:nvSpPr>
          <p:cNvPr id="58" name="TextBox 57">
            <a:hlinkClick r:id="" action="ppaction://noaction"/>
            <a:extLst>
              <a:ext uri="{FF2B5EF4-FFF2-40B4-BE49-F238E27FC236}">
                <a16:creationId xmlns:a16="http://schemas.microsoft.com/office/drawing/2014/main" id="{335362C9-1089-4025-A657-20158619205B}"/>
              </a:ext>
            </a:extLst>
          </p:cNvPr>
          <p:cNvSpPr txBox="1"/>
          <p:nvPr/>
        </p:nvSpPr>
        <p:spPr>
          <a:xfrm>
            <a:off x="2637783" y="5794865"/>
            <a:ext cx="1826748" cy="534159"/>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Microsoft Game Development</a:t>
            </a:r>
          </a:p>
        </p:txBody>
      </p:sp>
      <p:grpSp>
        <p:nvGrpSpPr>
          <p:cNvPr id="78" name="Group 77">
            <a:extLst>
              <a:ext uri="{FF2B5EF4-FFF2-40B4-BE49-F238E27FC236}">
                <a16:creationId xmlns:a16="http://schemas.microsoft.com/office/drawing/2014/main" id="{1BB6C41C-18EB-4E0E-80E2-F06FCC900498}"/>
              </a:ext>
            </a:extLst>
          </p:cNvPr>
          <p:cNvGrpSpPr/>
          <p:nvPr/>
        </p:nvGrpSpPr>
        <p:grpSpPr>
          <a:xfrm>
            <a:off x="7843551" y="6539497"/>
            <a:ext cx="4055616" cy="158522"/>
            <a:chOff x="7956176" y="6438464"/>
            <a:chExt cx="3976455" cy="155428"/>
          </a:xfrm>
          <a:solidFill>
            <a:schemeClr val="bg2"/>
          </a:solidFill>
        </p:grpSpPr>
        <p:sp>
          <p:nvSpPr>
            <p:cNvPr id="79" name="TextBox 78">
              <a:extLst>
                <a:ext uri="{FF2B5EF4-FFF2-40B4-BE49-F238E27FC236}">
                  <a16:creationId xmlns:a16="http://schemas.microsoft.com/office/drawing/2014/main" id="{C0EBE97F-7AE0-4C33-AB35-9D8F05A58FA7}"/>
                </a:ext>
              </a:extLst>
            </p:cNvPr>
            <p:cNvSpPr txBox="1"/>
            <p:nvPr/>
          </p:nvSpPr>
          <p:spPr>
            <a:xfrm>
              <a:off x="9422328" y="6438465"/>
              <a:ext cx="2510303" cy="155427"/>
            </a:xfrm>
            <a:prstGeom prst="rect">
              <a:avLst/>
            </a:prstGeom>
            <a:grpFill/>
          </p:spPr>
          <p:txBody>
            <a:bodyPr wrap="none" lIns="0" tIns="0" rIns="0" bIns="0" rtlCol="0">
              <a:spAutoFit/>
            </a:bodyPr>
            <a:lstStyle/>
            <a:p>
              <a:pPr defTabSz="932246">
                <a:lnSpc>
                  <a:spcPct val="90000"/>
                </a:lnSpc>
                <a:spcAft>
                  <a:spcPts val="600"/>
                </a:spcAft>
                <a:defRPr/>
              </a:pPr>
              <a:r>
                <a:rPr lang="de-DE" sz="1122">
                  <a:gradFill>
                    <a:gsLst>
                      <a:gs pos="1250">
                        <a:schemeClr val="accent5"/>
                      </a:gs>
                      <a:gs pos="100000">
                        <a:schemeClr val="accent5"/>
                      </a:gs>
                    </a:gsLst>
                    <a:lin ang="5400000" scaled="0"/>
                  </a:gradFill>
                  <a:latin typeface="Segoe UI"/>
                </a:rPr>
                <a:t>http://azureplatform.azurewebsites.net/</a:t>
              </a:r>
              <a:endParaRPr lang="en-US" sz="1122">
                <a:gradFill>
                  <a:gsLst>
                    <a:gs pos="1250">
                      <a:schemeClr val="accent5"/>
                    </a:gs>
                    <a:gs pos="100000">
                      <a:schemeClr val="accent5"/>
                    </a:gs>
                  </a:gsLst>
                  <a:lin ang="5400000" scaled="0"/>
                </a:gradFill>
                <a:latin typeface="Segoe UI"/>
              </a:endParaRPr>
            </a:p>
          </p:txBody>
        </p:sp>
        <p:sp>
          <p:nvSpPr>
            <p:cNvPr id="80" name="TextBox 79">
              <a:extLst>
                <a:ext uri="{FF2B5EF4-FFF2-40B4-BE49-F238E27FC236}">
                  <a16:creationId xmlns:a16="http://schemas.microsoft.com/office/drawing/2014/main" id="{75858B2B-6A39-463E-80F2-685E633257B6}"/>
                </a:ext>
              </a:extLst>
            </p:cNvPr>
            <p:cNvSpPr txBox="1"/>
            <p:nvPr/>
          </p:nvSpPr>
          <p:spPr>
            <a:xfrm>
              <a:off x="7956176" y="6438464"/>
              <a:ext cx="1136530" cy="155427"/>
            </a:xfrm>
            <a:prstGeom prst="rect">
              <a:avLst/>
            </a:prstGeom>
            <a:grpFill/>
          </p:spPr>
          <p:txBody>
            <a:bodyPr wrap="none" lIns="0" tIns="0" rIns="0" bIns="0" rtlCol="0">
              <a:spAutoFit/>
            </a:bodyPr>
            <a:lstStyle/>
            <a:p>
              <a:pPr defTabSz="932246">
                <a:lnSpc>
                  <a:spcPct val="90000"/>
                </a:lnSpc>
                <a:spcAft>
                  <a:spcPts val="600"/>
                </a:spcAft>
                <a:defRPr/>
              </a:pPr>
              <a:r>
                <a:rPr lang="de-DE" sz="1122">
                  <a:gradFill>
                    <a:gsLst>
                      <a:gs pos="1250">
                        <a:schemeClr val="accent5"/>
                      </a:gs>
                      <a:gs pos="100000">
                        <a:schemeClr val="accent5"/>
                      </a:gs>
                    </a:gsLst>
                    <a:lin ang="5400000" scaled="0"/>
                  </a:gradFill>
                  <a:latin typeface="Segoe UI"/>
                </a:rPr>
                <a:t>* Preview Services</a:t>
              </a:r>
              <a:endParaRPr lang="en-US" sz="1122">
                <a:gradFill>
                  <a:gsLst>
                    <a:gs pos="1250">
                      <a:schemeClr val="accent5"/>
                    </a:gs>
                    <a:gs pos="100000">
                      <a:schemeClr val="accent5"/>
                    </a:gs>
                  </a:gsLst>
                  <a:lin ang="5400000" scaled="0"/>
                </a:gradFill>
                <a:latin typeface="Segoe UI"/>
              </a:endParaRPr>
            </a:p>
          </p:txBody>
        </p:sp>
      </p:grpSp>
    </p:spTree>
    <p:extLst>
      <p:ext uri="{BB962C8B-B14F-4D97-AF65-F5344CB8AC3E}">
        <p14:creationId xmlns:p14="http://schemas.microsoft.com/office/powerpoint/2010/main" val="2350151023"/>
      </p:ext>
    </p:extLst>
  </p:cSld>
  <p:clrMapOvr>
    <a:masterClrMapping/>
  </p:clrMapOvr>
  <p:transition>
    <p:fad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dirty="0"/>
              <a:t>Services - Networking</a:t>
            </a:r>
            <a:endParaRPr lang="en-US" dirty="0">
              <a:solidFill>
                <a:schemeClr val="tx1"/>
              </a:solidFill>
            </a:endParaRP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35795" y="1192194"/>
            <a:ext cx="11561710" cy="5191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96597" y="1273917"/>
            <a:ext cx="7316610" cy="50283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a:gradFill>
                  <a:gsLst>
                    <a:gs pos="0">
                      <a:schemeClr val="accent1"/>
                    </a:gs>
                    <a:gs pos="100000">
                      <a:schemeClr val="accent1"/>
                    </a:gs>
                  </a:gsLst>
                  <a:lin ang="5400000" scaled="0"/>
                </a:gradFill>
                <a:latin typeface="+mj-lt"/>
                <a:ea typeface="Segoe UI" pitchFamily="34" charset="0"/>
                <a:cs typeface="Segoe UI" pitchFamily="34" charset="0"/>
              </a:rPr>
              <a:t>Networking</a:t>
            </a:r>
          </a:p>
          <a:p>
            <a:pPr defTabSz="951028" fontAlgn="base">
              <a:lnSpc>
                <a:spcPct val="90000"/>
              </a:lnSpc>
              <a:spcBef>
                <a:spcPct val="0"/>
              </a:spcBef>
              <a:spcAft>
                <a:spcPct val="0"/>
              </a:spcAft>
            </a:pPr>
            <a:r>
              <a:rPr lang="en-US" sz="1020">
                <a:gradFill>
                  <a:gsLst>
                    <a:gs pos="0">
                      <a:schemeClr val="tx1"/>
                    </a:gs>
                    <a:gs pos="100000">
                      <a:schemeClr val="tx1"/>
                    </a:gs>
                  </a:gsLst>
                  <a:lin ang="5400000" scaled="0"/>
                </a:gradFill>
                <a:ea typeface="Segoe UI" pitchFamily="34" charset="0"/>
                <a:cs typeface="Segoe UI" pitchFamily="34" charset="0"/>
              </a:rPr>
              <a:t>Connect cloud and on-premises infrastructure and services to provide your customers and users the </a:t>
            </a:r>
            <a:br>
              <a:rPr lang="en-US" sz="1020">
                <a:gradFill>
                  <a:gsLst>
                    <a:gs pos="0">
                      <a:schemeClr val="tx1"/>
                    </a:gs>
                    <a:gs pos="100000">
                      <a:schemeClr val="tx1"/>
                    </a:gs>
                  </a:gsLst>
                  <a:lin ang="5400000" scaled="0"/>
                </a:gradFill>
                <a:ea typeface="Segoe UI" pitchFamily="34" charset="0"/>
                <a:cs typeface="Segoe UI" pitchFamily="34" charset="0"/>
              </a:rPr>
            </a:br>
            <a:r>
              <a:rPr lang="en-US" sz="1020">
                <a:gradFill>
                  <a:gsLst>
                    <a:gs pos="0">
                      <a:schemeClr val="tx1"/>
                    </a:gs>
                    <a:gs pos="100000">
                      <a:schemeClr val="tx1"/>
                    </a:gs>
                  </a:gsLst>
                  <a:lin ang="5400000" scaled="0"/>
                </a:gradFill>
                <a:ea typeface="Segoe UI" pitchFamily="34" charset="0"/>
                <a:cs typeface="Segoe UI" pitchFamily="34" charset="0"/>
              </a:rPr>
              <a:t>best possible experience</a:t>
            </a:r>
          </a:p>
        </p:txBody>
      </p:sp>
      <p:grpSp>
        <p:nvGrpSpPr>
          <p:cNvPr id="31" name="Group 30">
            <a:extLst>
              <a:ext uri="{FF2B5EF4-FFF2-40B4-BE49-F238E27FC236}">
                <a16:creationId xmlns:a16="http://schemas.microsoft.com/office/drawing/2014/main" id="{42522282-590A-4AC3-BA39-DEA49C850BDD}"/>
              </a:ext>
            </a:extLst>
          </p:cNvPr>
          <p:cNvGrpSpPr/>
          <p:nvPr/>
        </p:nvGrpSpPr>
        <p:grpSpPr>
          <a:xfrm>
            <a:off x="11158377" y="5567142"/>
            <a:ext cx="699453" cy="817394"/>
            <a:chOff x="11451903" y="5584754"/>
            <a:chExt cx="685800" cy="801439"/>
          </a:xfrm>
        </p:grpSpPr>
        <p:sp>
          <p:nvSpPr>
            <p:cNvPr id="32" name="Freeform 5">
              <a:hlinkClick r:id="" action="ppaction://hlinkshowjump?jump=nextslide"/>
              <a:extLst>
                <a:ext uri="{FF2B5EF4-FFF2-40B4-BE49-F238E27FC236}">
                  <a16:creationId xmlns:a16="http://schemas.microsoft.com/office/drawing/2014/main" id="{207BB88D-F84D-4907-ADBD-EAC9998160A0}"/>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33" name="Rectangle 32">
              <a:hlinkClick r:id="" action="ppaction://hlinkshowjump?jump=nextslide"/>
              <a:extLst>
                <a:ext uri="{FF2B5EF4-FFF2-40B4-BE49-F238E27FC236}">
                  <a16:creationId xmlns:a16="http://schemas.microsoft.com/office/drawing/2014/main" id="{2EF9A953-C487-4747-A2D6-4BB534897B47}"/>
                </a:ext>
              </a:extLst>
            </p:cNvPr>
            <p:cNvSpPr/>
            <p:nvPr/>
          </p:nvSpPr>
          <p:spPr bwMode="auto">
            <a:xfrm>
              <a:off x="11451903"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aphicFrame>
        <p:nvGraphicFramePr>
          <p:cNvPr id="56" name="Table 55">
            <a:extLst>
              <a:ext uri="{FF2B5EF4-FFF2-40B4-BE49-F238E27FC236}">
                <a16:creationId xmlns:a16="http://schemas.microsoft.com/office/drawing/2014/main" id="{C8C0A46E-18CB-48AD-AAB0-F73E5795F391}"/>
              </a:ext>
            </a:extLst>
          </p:cNvPr>
          <p:cNvGraphicFramePr>
            <a:graphicFrameLocks noGrp="1"/>
          </p:cNvGraphicFramePr>
          <p:nvPr/>
        </p:nvGraphicFramePr>
        <p:xfrm>
          <a:off x="4781704" y="2375531"/>
          <a:ext cx="7099516" cy="3261605"/>
        </p:xfrm>
        <a:graphic>
          <a:graphicData uri="http://schemas.openxmlformats.org/drawingml/2006/table">
            <a:tbl>
              <a:tblPr firstRow="1" bandRow="1">
                <a:tableStyleId>{5C22544A-7EE6-4342-B048-85BDC9FD1C3A}</a:tableStyleId>
              </a:tblPr>
              <a:tblGrid>
                <a:gridCol w="3549758">
                  <a:extLst>
                    <a:ext uri="{9D8B030D-6E8A-4147-A177-3AD203B41FA5}">
                      <a16:colId xmlns:a16="http://schemas.microsoft.com/office/drawing/2014/main" val="1129457958"/>
                    </a:ext>
                  </a:extLst>
                </a:gridCol>
                <a:gridCol w="3549758">
                  <a:extLst>
                    <a:ext uri="{9D8B030D-6E8A-4147-A177-3AD203B41FA5}">
                      <a16:colId xmlns:a16="http://schemas.microsoft.com/office/drawing/2014/main" val="3831320696"/>
                    </a:ext>
                  </a:extLst>
                </a:gridCol>
              </a:tblGrid>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0">
                                <a:schemeClr val="accent1"/>
                              </a:gs>
                              <a:gs pos="100000">
                                <a:schemeClr val="accent1"/>
                              </a:gs>
                            </a:gsLst>
                          </a:gradFill>
                          <a:latin typeface="+mj-lt"/>
                          <a:cs typeface="Segoe UI" pitchFamily="34" charset="0"/>
                        </a:rPr>
                        <a:t>Virtual Network</a:t>
                      </a:r>
                      <a:endParaRPr lang="en-US" sz="1100" kern="1200">
                        <a:gradFill>
                          <a:gsLst>
                            <a:gs pos="0">
                              <a:schemeClr val="accent1"/>
                            </a:gs>
                            <a:gs pos="100000">
                              <a:schemeClr val="accent1"/>
                            </a:gs>
                          </a:gsLst>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gradFill>
                            <a:gsLst>
                              <a:gs pos="0">
                                <a:schemeClr val="tx1"/>
                              </a:gs>
                              <a:gs pos="100000">
                                <a:schemeClr val="tx1"/>
                              </a:gs>
                            </a:gsLst>
                          </a:gradFill>
                          <a:latin typeface="+mn-lt"/>
                          <a:ea typeface="+mn-ea"/>
                          <a:cs typeface="Segoe UI" pitchFamily="34" charset="0"/>
                        </a:rPr>
                        <a:t>Provision private networks, optionally connect to </a:t>
                      </a:r>
                      <a:br>
                        <a:rPr lang="en-US" sz="1000" b="0" kern="1200">
                          <a:gradFill>
                            <a:gsLst>
                              <a:gs pos="0">
                                <a:schemeClr val="tx1"/>
                              </a:gs>
                              <a:gs pos="100000">
                                <a:schemeClr val="tx1"/>
                              </a:gs>
                            </a:gsLst>
                          </a:gradFill>
                          <a:latin typeface="+mn-lt"/>
                          <a:ea typeface="+mn-ea"/>
                          <a:cs typeface="Segoe UI" pitchFamily="34" charset="0"/>
                        </a:rPr>
                      </a:br>
                      <a:r>
                        <a:rPr lang="en-US" sz="1000" b="0" kern="1200">
                          <a:gradFill>
                            <a:gsLst>
                              <a:gs pos="0">
                                <a:schemeClr val="tx1"/>
                              </a:gs>
                              <a:gs pos="100000">
                                <a:schemeClr val="tx1"/>
                              </a:gs>
                            </a:gsLst>
                          </a:gradFill>
                          <a:latin typeface="+mn-lt"/>
                          <a:ea typeface="+mn-ea"/>
                          <a:cs typeface="Segoe UI" pitchFamily="34" charset="0"/>
                        </a:rPr>
                        <a:t>on-premises datacenters</a:t>
                      </a:r>
                    </a:p>
                  </a:txBody>
                  <a:tcPr marL="93260" marR="93260" marT="46630" marB="4663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0">
                                <a:schemeClr val="accent1"/>
                              </a:gs>
                              <a:gs pos="100000">
                                <a:schemeClr val="accent1"/>
                              </a:gs>
                            </a:gsLst>
                          </a:gradFill>
                          <a:latin typeface="+mj-lt"/>
                          <a:cs typeface="Segoe UI" pitchFamily="34" charset="0"/>
                        </a:rPr>
                        <a:t>Load Balancer</a:t>
                      </a:r>
                    </a:p>
                    <a:p>
                      <a:pPr marL="0" algn="l" defTabSz="932472" rtl="0" eaLnBrk="1" fontAlgn="base" latinLnBrk="0" hangingPunct="1">
                        <a:lnSpc>
                          <a:spcPct val="90000"/>
                        </a:lnSpc>
                        <a:spcBef>
                          <a:spcPct val="0"/>
                        </a:spcBef>
                        <a:spcAft>
                          <a:spcPct val="0"/>
                        </a:spcAft>
                      </a:pPr>
                      <a:r>
                        <a:rPr lang="en-US" sz="1000" b="0" kern="1200">
                          <a:gradFill>
                            <a:gsLst>
                              <a:gs pos="0">
                                <a:schemeClr val="tx1"/>
                              </a:gs>
                              <a:gs pos="100000">
                                <a:schemeClr val="tx1"/>
                              </a:gs>
                            </a:gsLst>
                          </a:gradFill>
                          <a:latin typeface="+mn-lt"/>
                          <a:ea typeface="+mn-ea"/>
                          <a:cs typeface="Segoe UI" pitchFamily="34" charset="0"/>
                        </a:rPr>
                        <a:t>Deliver high availability and network performance </a:t>
                      </a:r>
                      <a:br>
                        <a:rPr lang="en-US" sz="1000" b="0" kern="1200">
                          <a:gradFill>
                            <a:gsLst>
                              <a:gs pos="0">
                                <a:schemeClr val="tx1"/>
                              </a:gs>
                              <a:gs pos="100000">
                                <a:schemeClr val="tx1"/>
                              </a:gs>
                            </a:gsLst>
                          </a:gradFill>
                          <a:latin typeface="+mn-lt"/>
                          <a:ea typeface="+mn-ea"/>
                          <a:cs typeface="Segoe UI" pitchFamily="34" charset="0"/>
                        </a:rPr>
                      </a:br>
                      <a:r>
                        <a:rPr lang="en-US" sz="1000" b="0" kern="1200">
                          <a:gradFill>
                            <a:gsLst>
                              <a:gs pos="0">
                                <a:schemeClr val="tx1"/>
                              </a:gs>
                              <a:gs pos="100000">
                                <a:schemeClr val="tx1"/>
                              </a:gs>
                            </a:gsLst>
                          </a:gradFill>
                          <a:latin typeface="+mn-lt"/>
                          <a:ea typeface="+mn-ea"/>
                          <a:cs typeface="Segoe UI" pitchFamily="34" charset="0"/>
                        </a:rPr>
                        <a:t>to your applications</a:t>
                      </a:r>
                    </a:p>
                  </a:txBody>
                  <a:tcPr marL="93260" marR="93260" marT="46630" marB="4663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2000">
                                <a:schemeClr val="accent1"/>
                              </a:gs>
                              <a:gs pos="100000">
                                <a:schemeClr val="accent1"/>
                              </a:gs>
                            </a:gsLst>
                          </a:gradFill>
                          <a:latin typeface="+mj-lt"/>
                          <a:cs typeface="Segoe UI" pitchFamily="34" charset="0"/>
                        </a:rPr>
                        <a:t>Application Gateway</a:t>
                      </a:r>
                      <a:endParaRPr lang="en-US" sz="1200" kern="1200">
                        <a:gradFill>
                          <a:gsLst>
                            <a:gs pos="2000">
                              <a:schemeClr val="accent1"/>
                            </a:gs>
                            <a:gs pos="100000">
                              <a:schemeClr val="accent1"/>
                            </a:gs>
                          </a:gsLst>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gradFill>
                            <a:gsLst>
                              <a:gs pos="0">
                                <a:schemeClr val="tx1"/>
                              </a:gs>
                              <a:gs pos="100000">
                                <a:schemeClr val="tx1"/>
                              </a:gs>
                            </a:gsLst>
                          </a:gradFill>
                          <a:latin typeface="+mn-lt"/>
                          <a:ea typeface="+mn-ea"/>
                          <a:cs typeface="Segoe UI" pitchFamily="34" charset="0"/>
                        </a:rPr>
                        <a:t>Build secure, scalable, and highly available web </a:t>
                      </a:r>
                      <a:br>
                        <a:rPr lang="en-US" sz="1000" b="0" kern="1200">
                          <a:gradFill>
                            <a:gsLst>
                              <a:gs pos="0">
                                <a:schemeClr val="tx1"/>
                              </a:gs>
                              <a:gs pos="100000">
                                <a:schemeClr val="tx1"/>
                              </a:gs>
                            </a:gsLst>
                          </a:gradFill>
                          <a:latin typeface="+mn-lt"/>
                          <a:ea typeface="+mn-ea"/>
                          <a:cs typeface="Segoe UI" pitchFamily="34" charset="0"/>
                        </a:rPr>
                      </a:br>
                      <a:r>
                        <a:rPr lang="en-US" sz="1000" b="0" kern="1200">
                          <a:gradFill>
                            <a:gsLst>
                              <a:gs pos="0">
                                <a:schemeClr val="tx1"/>
                              </a:gs>
                              <a:gs pos="100000">
                                <a:schemeClr val="tx1"/>
                              </a:gs>
                            </a:gsLst>
                          </a:gradFill>
                          <a:latin typeface="+mn-lt"/>
                          <a:ea typeface="+mn-ea"/>
                          <a:cs typeface="Segoe UI" pitchFamily="34" charset="0"/>
                        </a:rPr>
                        <a:t>front ends in Azure</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0">
                                <a:schemeClr val="accent1"/>
                              </a:gs>
                              <a:gs pos="100000">
                                <a:schemeClr val="accent1"/>
                              </a:gs>
                            </a:gsLst>
                          </a:gradFill>
                          <a:latin typeface="+mj-lt"/>
                          <a:cs typeface="Segoe UI" pitchFamily="34" charset="0"/>
                        </a:rPr>
                        <a:t>VPN Gateway</a:t>
                      </a:r>
                    </a:p>
                    <a:p>
                      <a:pPr marL="0" algn="l" defTabSz="932472" rtl="0" eaLnBrk="1" fontAlgn="base" latinLnBrk="0" hangingPunct="1">
                        <a:lnSpc>
                          <a:spcPct val="90000"/>
                        </a:lnSpc>
                        <a:spcBef>
                          <a:spcPct val="0"/>
                        </a:spcBef>
                        <a:spcAft>
                          <a:spcPct val="0"/>
                        </a:spcAft>
                      </a:pPr>
                      <a:r>
                        <a:rPr lang="en-US" sz="1000" b="0" kern="1200">
                          <a:gradFill>
                            <a:gsLst>
                              <a:gs pos="0">
                                <a:schemeClr val="tx1"/>
                              </a:gs>
                              <a:gs pos="100000">
                                <a:schemeClr val="tx1"/>
                              </a:gs>
                            </a:gsLst>
                          </a:gradFill>
                          <a:latin typeface="+mn-lt"/>
                          <a:ea typeface="+mn-ea"/>
                          <a:cs typeface="Segoe UI" pitchFamily="34" charset="0"/>
                        </a:rPr>
                        <a:t>Establish secure, cross-premises connectivity</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2000">
                                <a:schemeClr val="accent1"/>
                              </a:gs>
                              <a:gs pos="100000">
                                <a:schemeClr val="accent1"/>
                              </a:gs>
                            </a:gsLst>
                          </a:gradFill>
                          <a:latin typeface="+mj-lt"/>
                          <a:cs typeface="Segoe UI" pitchFamily="34" charset="0"/>
                        </a:rPr>
                        <a:t>Azure DNS</a:t>
                      </a:r>
                      <a:endParaRPr lang="en-US" sz="1200" kern="1200">
                        <a:gradFill>
                          <a:gsLst>
                            <a:gs pos="2000">
                              <a:schemeClr val="accent1"/>
                            </a:gs>
                            <a:gs pos="100000">
                              <a:schemeClr val="accent1"/>
                            </a:gs>
                          </a:gsLst>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gradFill>
                            <a:gsLst>
                              <a:gs pos="0">
                                <a:schemeClr val="tx1"/>
                              </a:gs>
                              <a:gs pos="100000">
                                <a:schemeClr val="tx1"/>
                              </a:gs>
                            </a:gsLst>
                          </a:gradFill>
                          <a:latin typeface="+mn-lt"/>
                          <a:ea typeface="+mn-ea"/>
                          <a:cs typeface="Segoe UI" pitchFamily="34" charset="0"/>
                        </a:rPr>
                        <a:t>Host your DNS domain in Azure</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0">
                                <a:schemeClr val="accent1"/>
                              </a:gs>
                              <a:gs pos="100000">
                                <a:schemeClr val="accent1"/>
                              </a:gs>
                            </a:gsLst>
                          </a:gradFill>
                          <a:latin typeface="+mj-lt"/>
                          <a:cs typeface="Segoe UI" pitchFamily="34" charset="0"/>
                        </a:rPr>
                        <a:t>Content Delivery Network</a:t>
                      </a:r>
                    </a:p>
                    <a:p>
                      <a:pPr marL="0" algn="l" defTabSz="932472" rtl="0" eaLnBrk="1" fontAlgn="base" latinLnBrk="0" hangingPunct="1">
                        <a:lnSpc>
                          <a:spcPct val="90000"/>
                        </a:lnSpc>
                        <a:spcBef>
                          <a:spcPct val="0"/>
                        </a:spcBef>
                        <a:spcAft>
                          <a:spcPct val="0"/>
                        </a:spcAft>
                      </a:pPr>
                      <a:r>
                        <a:rPr lang="en-US" sz="1000" b="0" kern="1200">
                          <a:gradFill>
                            <a:gsLst>
                              <a:gs pos="0">
                                <a:schemeClr val="tx1"/>
                              </a:gs>
                              <a:gs pos="100000">
                                <a:schemeClr val="tx1"/>
                              </a:gs>
                            </a:gsLst>
                          </a:gradFill>
                          <a:latin typeface="+mn-lt"/>
                          <a:ea typeface="+mn-ea"/>
                          <a:cs typeface="Segoe UI" pitchFamily="34" charset="0"/>
                        </a:rPr>
                        <a:t>Ensure secure, reliable content delivery with </a:t>
                      </a:r>
                      <a:br>
                        <a:rPr lang="en-US" sz="1000" b="0" kern="1200">
                          <a:gradFill>
                            <a:gsLst>
                              <a:gs pos="0">
                                <a:schemeClr val="tx1"/>
                              </a:gs>
                              <a:gs pos="100000">
                                <a:schemeClr val="tx1"/>
                              </a:gs>
                            </a:gsLst>
                          </a:gradFill>
                          <a:latin typeface="+mn-lt"/>
                          <a:ea typeface="+mn-ea"/>
                          <a:cs typeface="Segoe UI" pitchFamily="34" charset="0"/>
                        </a:rPr>
                      </a:br>
                      <a:r>
                        <a:rPr lang="en-US" sz="1000" b="0" kern="1200">
                          <a:gradFill>
                            <a:gsLst>
                              <a:gs pos="0">
                                <a:schemeClr val="tx1"/>
                              </a:gs>
                              <a:gs pos="100000">
                                <a:schemeClr val="tx1"/>
                              </a:gs>
                            </a:gsLst>
                          </a:gradFill>
                          <a:latin typeface="+mn-lt"/>
                          <a:ea typeface="+mn-ea"/>
                          <a:cs typeface="Segoe UI" pitchFamily="34" charset="0"/>
                        </a:rPr>
                        <a:t>broad global reach</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0">
                                <a:schemeClr val="accent1"/>
                              </a:gs>
                              <a:gs pos="100000">
                                <a:schemeClr val="accent1"/>
                              </a:gs>
                            </a:gsLst>
                          </a:gradFill>
                          <a:latin typeface="+mj-lt"/>
                          <a:cs typeface="Segoe UI" pitchFamily="34" charset="0"/>
                        </a:rPr>
                        <a:t>Azure DDoS Protection</a:t>
                      </a:r>
                      <a:endParaRPr lang="en-US" sz="1200" kern="1200">
                        <a:gradFill>
                          <a:gsLst>
                            <a:gs pos="0">
                              <a:schemeClr val="accent1"/>
                            </a:gs>
                            <a:gs pos="100000">
                              <a:schemeClr val="accent1"/>
                            </a:gs>
                          </a:gsLst>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gradFill>
                            <a:gsLst>
                              <a:gs pos="0">
                                <a:schemeClr val="tx1"/>
                              </a:gs>
                              <a:gs pos="100000">
                                <a:schemeClr val="tx1"/>
                              </a:gs>
                            </a:gsLst>
                          </a:gradFill>
                          <a:latin typeface="+mn-lt"/>
                          <a:ea typeface="+mn-ea"/>
                          <a:cs typeface="Segoe UI" pitchFamily="34" charset="0"/>
                        </a:rPr>
                        <a:t>Protect your applications from Distributed </a:t>
                      </a:r>
                      <a:br>
                        <a:rPr lang="en-US" sz="1000" b="0" kern="1200">
                          <a:gradFill>
                            <a:gsLst>
                              <a:gs pos="0">
                                <a:schemeClr val="tx1"/>
                              </a:gs>
                              <a:gs pos="100000">
                                <a:schemeClr val="tx1"/>
                              </a:gs>
                            </a:gsLst>
                          </a:gradFill>
                          <a:latin typeface="+mn-lt"/>
                          <a:ea typeface="+mn-ea"/>
                          <a:cs typeface="Segoe UI" pitchFamily="34" charset="0"/>
                        </a:rPr>
                      </a:br>
                      <a:r>
                        <a:rPr lang="en-US" sz="1000" b="0" kern="1200">
                          <a:gradFill>
                            <a:gsLst>
                              <a:gs pos="0">
                                <a:schemeClr val="tx1"/>
                              </a:gs>
                              <a:gs pos="100000">
                                <a:schemeClr val="tx1"/>
                              </a:gs>
                            </a:gsLst>
                          </a:gradFill>
                          <a:latin typeface="+mn-lt"/>
                          <a:ea typeface="+mn-ea"/>
                          <a:cs typeface="Segoe UI" pitchFamily="34" charset="0"/>
                        </a:rPr>
                        <a:t>Denial of Service (DDoS) attacks</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0">
                                <a:schemeClr val="accent1"/>
                              </a:gs>
                              <a:gs pos="100000">
                                <a:schemeClr val="accent1"/>
                              </a:gs>
                            </a:gsLst>
                          </a:gradFill>
                          <a:latin typeface="+mj-lt"/>
                          <a:cs typeface="Segoe UI" pitchFamily="34" charset="0"/>
                        </a:rPr>
                        <a:t>Traffic Manager</a:t>
                      </a:r>
                    </a:p>
                    <a:p>
                      <a:pPr marL="0" algn="l" defTabSz="932472" rtl="0" eaLnBrk="1" fontAlgn="base" latinLnBrk="0" hangingPunct="1">
                        <a:lnSpc>
                          <a:spcPct val="90000"/>
                        </a:lnSpc>
                        <a:spcBef>
                          <a:spcPct val="0"/>
                        </a:spcBef>
                        <a:spcAft>
                          <a:spcPct val="0"/>
                        </a:spcAft>
                      </a:pPr>
                      <a:r>
                        <a:rPr lang="en-US" sz="1000" b="0" kern="1200">
                          <a:gradFill>
                            <a:gsLst>
                              <a:gs pos="0">
                                <a:schemeClr val="tx1"/>
                              </a:gs>
                              <a:gs pos="100000">
                                <a:schemeClr val="tx1"/>
                              </a:gs>
                            </a:gsLst>
                          </a:gradFill>
                          <a:latin typeface="+mn-lt"/>
                          <a:ea typeface="+mn-ea"/>
                          <a:cs typeface="Segoe UI" pitchFamily="34" charset="0"/>
                        </a:rPr>
                        <a:t>Route incoming traffic for high performance </a:t>
                      </a:r>
                      <a:br>
                        <a:rPr lang="en-US" sz="1000" b="0" kern="1200">
                          <a:gradFill>
                            <a:gsLst>
                              <a:gs pos="0">
                                <a:schemeClr val="tx1"/>
                              </a:gs>
                              <a:gs pos="100000">
                                <a:schemeClr val="tx1"/>
                              </a:gs>
                            </a:gsLst>
                          </a:gradFill>
                          <a:latin typeface="+mn-lt"/>
                          <a:ea typeface="+mn-ea"/>
                          <a:cs typeface="Segoe UI" pitchFamily="34" charset="0"/>
                        </a:rPr>
                      </a:br>
                      <a:r>
                        <a:rPr lang="en-US" sz="1000" b="0" kern="1200">
                          <a:gradFill>
                            <a:gsLst>
                              <a:gs pos="0">
                                <a:schemeClr val="tx1"/>
                              </a:gs>
                              <a:gs pos="100000">
                                <a:schemeClr val="tx1"/>
                              </a:gs>
                            </a:gsLst>
                          </a:gradFill>
                          <a:latin typeface="+mn-lt"/>
                          <a:ea typeface="+mn-ea"/>
                          <a:cs typeface="Segoe UI" pitchFamily="34" charset="0"/>
                        </a:rPr>
                        <a:t>and availability</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52321">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gradFill>
                            <a:gsLst>
                              <a:gs pos="0">
                                <a:schemeClr val="accent1"/>
                              </a:gs>
                              <a:gs pos="100000">
                                <a:schemeClr val="accent1"/>
                              </a:gs>
                            </a:gsLst>
                          </a:gradFill>
                          <a:latin typeface="+mj-lt"/>
                          <a:cs typeface="Segoe UI" pitchFamily="34" charset="0"/>
                        </a:rPr>
                        <a:t>Azure Front Door Service</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gradFill>
                            <a:gsLst>
                              <a:gs pos="0">
                                <a:schemeClr val="tx1"/>
                              </a:gs>
                              <a:gs pos="100000">
                                <a:schemeClr val="tx1"/>
                              </a:gs>
                            </a:gsLst>
                          </a:gradFill>
                          <a:latin typeface="+mn-lt"/>
                          <a:ea typeface="+mn-ea"/>
                          <a:cs typeface="Segoe UI" pitchFamily="34" charset="0"/>
                        </a:rPr>
                        <a:t>Scalable, security-enhanced delivery point for global, microservice-based web applications</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dirty="0">
                        <a:gradFill>
                          <a:gsLst>
                            <a:gs pos="0">
                              <a:schemeClr val="tx1"/>
                            </a:gs>
                            <a:gs pos="100000">
                              <a:schemeClr val="tx1"/>
                            </a:gs>
                          </a:gsLst>
                        </a:gradFill>
                        <a:latin typeface="+mj-lt"/>
                        <a:cs typeface="Segoe UI" pitchFamily="34" charset="0"/>
                      </a:endParaRP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 useBgFill="1">
        <p:nvSpPr>
          <p:cNvPr id="57" name="Rectangle 56">
            <a:hlinkClick r:id="" action="ppaction://noaction"/>
            <a:extLst>
              <a:ext uri="{FF2B5EF4-FFF2-40B4-BE49-F238E27FC236}">
                <a16:creationId xmlns:a16="http://schemas.microsoft.com/office/drawing/2014/main" id="{85A7DA41-E898-4ADE-8E1C-348FEC90E51A}"/>
              </a:ext>
            </a:extLst>
          </p:cNvPr>
          <p:cNvSpPr/>
          <p:nvPr/>
        </p:nvSpPr>
        <p:spPr bwMode="auto">
          <a:xfrm>
            <a:off x="12136059" y="-1"/>
            <a:ext cx="299534" cy="2979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hlinkClick r:id="" action="ppaction://noaction"/>
            <a:extLst>
              <a:ext uri="{FF2B5EF4-FFF2-40B4-BE49-F238E27FC236}">
                <a16:creationId xmlns:a16="http://schemas.microsoft.com/office/drawing/2014/main" id="{29DDB88B-3FAF-4F30-9ECA-4D7E242E318E}"/>
              </a:ext>
            </a:extLst>
          </p:cNvPr>
          <p:cNvSpPr txBox="1"/>
          <p:nvPr/>
        </p:nvSpPr>
        <p:spPr>
          <a:xfrm>
            <a:off x="503097" y="5794865"/>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Internet of Things</a:t>
            </a:r>
          </a:p>
        </p:txBody>
      </p:sp>
      <p:sp>
        <p:nvSpPr>
          <p:cNvPr id="38" name="TextBox 37">
            <a:hlinkClick r:id="rId3" action="ppaction://hlinksldjump"/>
            <a:extLst>
              <a:ext uri="{FF2B5EF4-FFF2-40B4-BE49-F238E27FC236}">
                <a16:creationId xmlns:a16="http://schemas.microsoft.com/office/drawing/2014/main" id="{499BD9CF-51C0-42B4-830A-7D45BAE441BA}"/>
              </a:ext>
            </a:extLst>
          </p:cNvPr>
          <p:cNvSpPr txBox="1"/>
          <p:nvPr/>
        </p:nvSpPr>
        <p:spPr>
          <a:xfrm>
            <a:off x="503097" y="1273917"/>
            <a:ext cx="1894052" cy="357850"/>
          </a:xfrm>
          <a:prstGeom prst="rect">
            <a:avLst/>
          </a:prstGeom>
          <a:solidFill>
            <a:schemeClr val="bg1"/>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AI + Machine Learning</a:t>
            </a:r>
          </a:p>
        </p:txBody>
      </p:sp>
      <p:sp>
        <p:nvSpPr>
          <p:cNvPr id="39" name="TextBox 38">
            <a:hlinkClick r:id="" action="ppaction://noaction"/>
            <a:extLst>
              <a:ext uri="{FF2B5EF4-FFF2-40B4-BE49-F238E27FC236}">
                <a16:creationId xmlns:a16="http://schemas.microsoft.com/office/drawing/2014/main" id="{795479CF-E725-463B-8E17-07E8AE78AF9B}"/>
              </a:ext>
            </a:extLst>
          </p:cNvPr>
          <p:cNvSpPr txBox="1"/>
          <p:nvPr/>
        </p:nvSpPr>
        <p:spPr>
          <a:xfrm>
            <a:off x="503097" y="5292540"/>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Integration</a:t>
            </a:r>
          </a:p>
        </p:txBody>
      </p:sp>
      <p:sp>
        <p:nvSpPr>
          <p:cNvPr id="40" name="TextBox 39">
            <a:hlinkClick r:id="" action="ppaction://noaction"/>
            <a:extLst>
              <a:ext uri="{FF2B5EF4-FFF2-40B4-BE49-F238E27FC236}">
                <a16:creationId xmlns:a16="http://schemas.microsoft.com/office/drawing/2014/main" id="{DE421806-BECF-4F7C-ADC8-F9978A755CCE}"/>
              </a:ext>
            </a:extLst>
          </p:cNvPr>
          <p:cNvSpPr txBox="1"/>
          <p:nvPr/>
        </p:nvSpPr>
        <p:spPr>
          <a:xfrm>
            <a:off x="503097" y="1776245"/>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Analytics</a:t>
            </a:r>
          </a:p>
        </p:txBody>
      </p:sp>
      <p:sp>
        <p:nvSpPr>
          <p:cNvPr id="41" name="TextBox 40">
            <a:hlinkClick r:id="" action="ppaction://noaction"/>
            <a:extLst>
              <a:ext uri="{FF2B5EF4-FFF2-40B4-BE49-F238E27FC236}">
                <a16:creationId xmlns:a16="http://schemas.microsoft.com/office/drawing/2014/main" id="{40C48098-0DC4-4FDA-8CD3-F167E502A9CF}"/>
              </a:ext>
            </a:extLst>
          </p:cNvPr>
          <p:cNvSpPr txBox="1"/>
          <p:nvPr/>
        </p:nvSpPr>
        <p:spPr>
          <a:xfrm>
            <a:off x="503097" y="2278573"/>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Compute</a:t>
            </a:r>
          </a:p>
        </p:txBody>
      </p:sp>
      <p:sp>
        <p:nvSpPr>
          <p:cNvPr id="42" name="TextBox 41">
            <a:hlinkClick r:id="rId4" action="ppaction://hlinksldjump"/>
            <a:extLst>
              <a:ext uri="{FF2B5EF4-FFF2-40B4-BE49-F238E27FC236}">
                <a16:creationId xmlns:a16="http://schemas.microsoft.com/office/drawing/2014/main" id="{6BABF17D-C6EF-4B19-9B58-A45798C6DADC}"/>
              </a:ext>
            </a:extLst>
          </p:cNvPr>
          <p:cNvSpPr txBox="1"/>
          <p:nvPr/>
        </p:nvSpPr>
        <p:spPr>
          <a:xfrm>
            <a:off x="503097" y="2780901"/>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Containers</a:t>
            </a:r>
          </a:p>
        </p:txBody>
      </p:sp>
      <p:sp>
        <p:nvSpPr>
          <p:cNvPr id="43" name="TextBox 42">
            <a:hlinkClick r:id="" action="ppaction://noaction"/>
            <a:extLst>
              <a:ext uri="{FF2B5EF4-FFF2-40B4-BE49-F238E27FC236}">
                <a16:creationId xmlns:a16="http://schemas.microsoft.com/office/drawing/2014/main" id="{386D6939-1612-45C2-A0CD-2EB8215542A8}"/>
              </a:ext>
            </a:extLst>
          </p:cNvPr>
          <p:cNvSpPr txBox="1"/>
          <p:nvPr/>
        </p:nvSpPr>
        <p:spPr>
          <a:xfrm>
            <a:off x="503097" y="3283229"/>
            <a:ext cx="1894052" cy="357850"/>
          </a:xfrm>
          <a:prstGeom prst="rect">
            <a:avLst/>
          </a:prstGeom>
          <a:solidFill>
            <a:schemeClr val="bg1"/>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Databases</a:t>
            </a:r>
          </a:p>
        </p:txBody>
      </p:sp>
      <p:sp>
        <p:nvSpPr>
          <p:cNvPr id="44" name="TextBox 43">
            <a:hlinkClick r:id="" action="ppaction://noaction"/>
            <a:extLst>
              <a:ext uri="{FF2B5EF4-FFF2-40B4-BE49-F238E27FC236}">
                <a16:creationId xmlns:a16="http://schemas.microsoft.com/office/drawing/2014/main" id="{C3B8AE2F-CA45-46AB-BB2D-2BDCA2693207}"/>
              </a:ext>
            </a:extLst>
          </p:cNvPr>
          <p:cNvSpPr txBox="1"/>
          <p:nvPr/>
        </p:nvSpPr>
        <p:spPr>
          <a:xfrm>
            <a:off x="503097" y="3785557"/>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Developer Tools</a:t>
            </a:r>
          </a:p>
        </p:txBody>
      </p:sp>
      <p:sp>
        <p:nvSpPr>
          <p:cNvPr id="45" name="TextBox 44">
            <a:hlinkClick r:id="" action="ppaction://noaction"/>
            <a:extLst>
              <a:ext uri="{FF2B5EF4-FFF2-40B4-BE49-F238E27FC236}">
                <a16:creationId xmlns:a16="http://schemas.microsoft.com/office/drawing/2014/main" id="{523068E6-4FBE-435D-A478-5199B05C0904}"/>
              </a:ext>
            </a:extLst>
          </p:cNvPr>
          <p:cNvSpPr txBox="1"/>
          <p:nvPr/>
        </p:nvSpPr>
        <p:spPr>
          <a:xfrm>
            <a:off x="503097" y="4287884"/>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DevOps</a:t>
            </a:r>
          </a:p>
        </p:txBody>
      </p:sp>
      <p:sp>
        <p:nvSpPr>
          <p:cNvPr id="46" name="TextBox 45">
            <a:hlinkClick r:id="" action="ppaction://noaction"/>
            <a:extLst>
              <a:ext uri="{FF2B5EF4-FFF2-40B4-BE49-F238E27FC236}">
                <a16:creationId xmlns:a16="http://schemas.microsoft.com/office/drawing/2014/main" id="{F89BD811-7DF2-4341-9E5A-E5134E302D88}"/>
              </a:ext>
            </a:extLst>
          </p:cNvPr>
          <p:cNvSpPr txBox="1"/>
          <p:nvPr/>
        </p:nvSpPr>
        <p:spPr>
          <a:xfrm>
            <a:off x="503097" y="4790212"/>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Identity</a:t>
            </a:r>
          </a:p>
        </p:txBody>
      </p:sp>
      <p:sp>
        <p:nvSpPr>
          <p:cNvPr id="47" name="TextBox 46">
            <a:hlinkClick r:id="" action="ppaction://noaction"/>
            <a:extLst>
              <a:ext uri="{FF2B5EF4-FFF2-40B4-BE49-F238E27FC236}">
                <a16:creationId xmlns:a16="http://schemas.microsoft.com/office/drawing/2014/main" id="{049BAB83-7475-44A8-8BD9-78166402BF30}"/>
              </a:ext>
            </a:extLst>
          </p:cNvPr>
          <p:cNvSpPr txBox="1"/>
          <p:nvPr/>
        </p:nvSpPr>
        <p:spPr>
          <a:xfrm>
            <a:off x="2637782" y="1272859"/>
            <a:ext cx="1893185" cy="534159"/>
          </a:xfrm>
          <a:prstGeom prst="rect">
            <a:avLst/>
          </a:prstGeom>
          <a:solidFill>
            <a:schemeClr val="bg1"/>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Management </a:t>
            </a:r>
            <a:br>
              <a:rPr lang="en-US" sz="1224">
                <a:gradFill>
                  <a:gsLst>
                    <a:gs pos="2917">
                      <a:schemeClr val="tx1"/>
                    </a:gs>
                    <a:gs pos="30000">
                      <a:schemeClr val="tx1"/>
                    </a:gs>
                  </a:gsLst>
                  <a:lin ang="5400000" scaled="0"/>
                </a:gradFill>
              </a:rPr>
            </a:br>
            <a:r>
              <a:rPr lang="en-US" sz="1224">
                <a:gradFill>
                  <a:gsLst>
                    <a:gs pos="2917">
                      <a:schemeClr val="tx1"/>
                    </a:gs>
                    <a:gs pos="30000">
                      <a:schemeClr val="tx1"/>
                    </a:gs>
                  </a:gsLst>
                  <a:lin ang="5400000" scaled="0"/>
                </a:gradFill>
              </a:rPr>
              <a:t>and Governance</a:t>
            </a:r>
          </a:p>
        </p:txBody>
      </p:sp>
      <p:sp>
        <p:nvSpPr>
          <p:cNvPr id="48" name="TextBox 47">
            <a:hlinkClick r:id="" action="ppaction://noaction"/>
            <a:extLst>
              <a:ext uri="{FF2B5EF4-FFF2-40B4-BE49-F238E27FC236}">
                <a16:creationId xmlns:a16="http://schemas.microsoft.com/office/drawing/2014/main" id="{87BA0159-438B-49B0-BD77-A9ECA74E9199}"/>
              </a:ext>
            </a:extLst>
          </p:cNvPr>
          <p:cNvSpPr txBox="1"/>
          <p:nvPr/>
        </p:nvSpPr>
        <p:spPr>
          <a:xfrm>
            <a:off x="2637783" y="1925978"/>
            <a:ext cx="1893185" cy="357850"/>
          </a:xfrm>
          <a:prstGeom prst="rect">
            <a:avLst/>
          </a:prstGeom>
          <a:solidFill>
            <a:schemeClr val="bg1"/>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Media</a:t>
            </a:r>
          </a:p>
        </p:txBody>
      </p:sp>
      <p:sp>
        <p:nvSpPr>
          <p:cNvPr id="49" name="TextBox 48">
            <a:hlinkClick r:id="" action="ppaction://noaction"/>
            <a:extLst>
              <a:ext uri="{FF2B5EF4-FFF2-40B4-BE49-F238E27FC236}">
                <a16:creationId xmlns:a16="http://schemas.microsoft.com/office/drawing/2014/main" id="{3C4EFC22-28C4-40C8-877F-22E290BB3204}"/>
              </a:ext>
            </a:extLst>
          </p:cNvPr>
          <p:cNvSpPr txBox="1"/>
          <p:nvPr/>
        </p:nvSpPr>
        <p:spPr>
          <a:xfrm>
            <a:off x="2637783" y="2409588"/>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Microsoft Azure Stack</a:t>
            </a:r>
          </a:p>
        </p:txBody>
      </p:sp>
      <p:sp>
        <p:nvSpPr>
          <p:cNvPr id="50" name="TextBox 49">
            <a:hlinkClick r:id="" action="ppaction://noaction"/>
            <a:extLst>
              <a:ext uri="{FF2B5EF4-FFF2-40B4-BE49-F238E27FC236}">
                <a16:creationId xmlns:a16="http://schemas.microsoft.com/office/drawing/2014/main" id="{1F130CF8-6311-4BC1-9257-CF0808344E5A}"/>
              </a:ext>
            </a:extLst>
          </p:cNvPr>
          <p:cNvSpPr txBox="1"/>
          <p:nvPr/>
        </p:nvSpPr>
        <p:spPr>
          <a:xfrm>
            <a:off x="2637783" y="2893199"/>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Migration</a:t>
            </a:r>
          </a:p>
        </p:txBody>
      </p:sp>
      <p:sp>
        <p:nvSpPr>
          <p:cNvPr id="51" name="TextBox 50">
            <a:hlinkClick r:id="" action="ppaction://noaction"/>
            <a:extLst>
              <a:ext uri="{FF2B5EF4-FFF2-40B4-BE49-F238E27FC236}">
                <a16:creationId xmlns:a16="http://schemas.microsoft.com/office/drawing/2014/main" id="{DBD14A2C-C5B0-468C-9771-C9A3D1931A23}"/>
              </a:ext>
            </a:extLst>
          </p:cNvPr>
          <p:cNvSpPr txBox="1"/>
          <p:nvPr/>
        </p:nvSpPr>
        <p:spPr>
          <a:xfrm>
            <a:off x="2637783" y="3376809"/>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Mobile</a:t>
            </a:r>
          </a:p>
        </p:txBody>
      </p:sp>
      <p:sp>
        <p:nvSpPr>
          <p:cNvPr id="52" name="TextBox 51">
            <a:hlinkClick r:id="" action="ppaction://noaction"/>
            <a:extLst>
              <a:ext uri="{FF2B5EF4-FFF2-40B4-BE49-F238E27FC236}">
                <a16:creationId xmlns:a16="http://schemas.microsoft.com/office/drawing/2014/main" id="{A4C0E4B3-2E0E-4707-A883-5805AF60D734}"/>
              </a:ext>
            </a:extLst>
          </p:cNvPr>
          <p:cNvSpPr txBox="1"/>
          <p:nvPr/>
        </p:nvSpPr>
        <p:spPr>
          <a:xfrm>
            <a:off x="2637783" y="3860420"/>
            <a:ext cx="1893185" cy="357850"/>
          </a:xfrm>
          <a:prstGeom prst="rect">
            <a:avLst/>
          </a:prstGeom>
          <a:solidFill>
            <a:schemeClr val="bg2"/>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Networking</a:t>
            </a:r>
          </a:p>
        </p:txBody>
      </p:sp>
      <p:sp>
        <p:nvSpPr>
          <p:cNvPr id="53" name="TextBox 52">
            <a:hlinkClick r:id="" action="ppaction://noaction"/>
            <a:extLst>
              <a:ext uri="{FF2B5EF4-FFF2-40B4-BE49-F238E27FC236}">
                <a16:creationId xmlns:a16="http://schemas.microsoft.com/office/drawing/2014/main" id="{8A39361E-F568-4A64-82D7-40DD1911219C}"/>
              </a:ext>
            </a:extLst>
          </p:cNvPr>
          <p:cNvSpPr txBox="1"/>
          <p:nvPr/>
        </p:nvSpPr>
        <p:spPr>
          <a:xfrm>
            <a:off x="2637783" y="4344030"/>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Security</a:t>
            </a:r>
          </a:p>
        </p:txBody>
      </p:sp>
      <p:sp>
        <p:nvSpPr>
          <p:cNvPr id="54" name="TextBox 53">
            <a:hlinkClick r:id="rId5" action="ppaction://hlinksldjump"/>
            <a:extLst>
              <a:ext uri="{FF2B5EF4-FFF2-40B4-BE49-F238E27FC236}">
                <a16:creationId xmlns:a16="http://schemas.microsoft.com/office/drawing/2014/main" id="{D2411364-2550-4507-9621-82C205A3369B}"/>
              </a:ext>
            </a:extLst>
          </p:cNvPr>
          <p:cNvSpPr txBox="1"/>
          <p:nvPr/>
        </p:nvSpPr>
        <p:spPr>
          <a:xfrm>
            <a:off x="2637783" y="4827641"/>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Storage</a:t>
            </a:r>
          </a:p>
        </p:txBody>
      </p:sp>
      <p:sp>
        <p:nvSpPr>
          <p:cNvPr id="55" name="TextBox 54">
            <a:hlinkClick r:id="" action="ppaction://noaction"/>
            <a:extLst>
              <a:ext uri="{FF2B5EF4-FFF2-40B4-BE49-F238E27FC236}">
                <a16:creationId xmlns:a16="http://schemas.microsoft.com/office/drawing/2014/main" id="{63825B73-A0D8-4C25-8DC7-1342196B9F19}"/>
              </a:ext>
            </a:extLst>
          </p:cNvPr>
          <p:cNvSpPr txBox="1"/>
          <p:nvPr/>
        </p:nvSpPr>
        <p:spPr>
          <a:xfrm>
            <a:off x="2637783" y="5311251"/>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Web</a:t>
            </a:r>
          </a:p>
        </p:txBody>
      </p:sp>
      <p:sp>
        <p:nvSpPr>
          <p:cNvPr id="58" name="TextBox 57">
            <a:hlinkClick r:id="" action="ppaction://noaction"/>
            <a:extLst>
              <a:ext uri="{FF2B5EF4-FFF2-40B4-BE49-F238E27FC236}">
                <a16:creationId xmlns:a16="http://schemas.microsoft.com/office/drawing/2014/main" id="{A0B67961-3012-4B60-B8D4-E108F093FC86}"/>
              </a:ext>
            </a:extLst>
          </p:cNvPr>
          <p:cNvSpPr txBox="1"/>
          <p:nvPr/>
        </p:nvSpPr>
        <p:spPr>
          <a:xfrm>
            <a:off x="2637783" y="5794865"/>
            <a:ext cx="1893185" cy="534159"/>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Microsoft Game Development</a:t>
            </a:r>
          </a:p>
        </p:txBody>
      </p:sp>
      <p:grpSp>
        <p:nvGrpSpPr>
          <p:cNvPr id="78" name="Group 77">
            <a:extLst>
              <a:ext uri="{FF2B5EF4-FFF2-40B4-BE49-F238E27FC236}">
                <a16:creationId xmlns:a16="http://schemas.microsoft.com/office/drawing/2014/main" id="{7B9A7C77-661D-407C-A8D4-13F56DAC11B6}"/>
              </a:ext>
            </a:extLst>
          </p:cNvPr>
          <p:cNvGrpSpPr/>
          <p:nvPr/>
        </p:nvGrpSpPr>
        <p:grpSpPr>
          <a:xfrm>
            <a:off x="7843551" y="6539497"/>
            <a:ext cx="4055616" cy="158522"/>
            <a:chOff x="7956176" y="6438464"/>
            <a:chExt cx="3976455" cy="155428"/>
          </a:xfrm>
          <a:solidFill>
            <a:schemeClr val="bg2"/>
          </a:solidFill>
        </p:grpSpPr>
        <p:sp>
          <p:nvSpPr>
            <p:cNvPr id="79" name="TextBox 78">
              <a:extLst>
                <a:ext uri="{FF2B5EF4-FFF2-40B4-BE49-F238E27FC236}">
                  <a16:creationId xmlns:a16="http://schemas.microsoft.com/office/drawing/2014/main" id="{F288B9BA-E955-43E5-9342-430287F1F51D}"/>
                </a:ext>
              </a:extLst>
            </p:cNvPr>
            <p:cNvSpPr txBox="1"/>
            <p:nvPr/>
          </p:nvSpPr>
          <p:spPr>
            <a:xfrm>
              <a:off x="9422328" y="6438465"/>
              <a:ext cx="2510303" cy="155427"/>
            </a:xfrm>
            <a:prstGeom prst="rect">
              <a:avLst/>
            </a:prstGeom>
            <a:grpFill/>
          </p:spPr>
          <p:txBody>
            <a:bodyPr wrap="none" lIns="0" tIns="0" rIns="0" bIns="0" rtlCol="0">
              <a:spAutoFit/>
            </a:bodyPr>
            <a:lstStyle/>
            <a:p>
              <a:pPr defTabSz="932246">
                <a:lnSpc>
                  <a:spcPct val="90000"/>
                </a:lnSpc>
                <a:spcAft>
                  <a:spcPts val="600"/>
                </a:spcAft>
                <a:defRPr/>
              </a:pPr>
              <a:r>
                <a:rPr lang="de-DE" sz="1122">
                  <a:gradFill>
                    <a:gsLst>
                      <a:gs pos="1250">
                        <a:schemeClr val="accent5"/>
                      </a:gs>
                      <a:gs pos="100000">
                        <a:schemeClr val="accent5"/>
                      </a:gs>
                    </a:gsLst>
                    <a:lin ang="5400000" scaled="0"/>
                  </a:gradFill>
                  <a:latin typeface="Segoe UI"/>
                </a:rPr>
                <a:t>http://azureplatform.azurewebsites.net/</a:t>
              </a:r>
              <a:endParaRPr lang="en-US" sz="1122">
                <a:gradFill>
                  <a:gsLst>
                    <a:gs pos="1250">
                      <a:schemeClr val="accent5"/>
                    </a:gs>
                    <a:gs pos="100000">
                      <a:schemeClr val="accent5"/>
                    </a:gs>
                  </a:gsLst>
                  <a:lin ang="5400000" scaled="0"/>
                </a:gradFill>
                <a:latin typeface="Segoe UI"/>
              </a:endParaRPr>
            </a:p>
          </p:txBody>
        </p:sp>
        <p:sp>
          <p:nvSpPr>
            <p:cNvPr id="80" name="TextBox 79">
              <a:extLst>
                <a:ext uri="{FF2B5EF4-FFF2-40B4-BE49-F238E27FC236}">
                  <a16:creationId xmlns:a16="http://schemas.microsoft.com/office/drawing/2014/main" id="{2221BE99-1906-48C9-BED2-A8FE1DCC563A}"/>
                </a:ext>
              </a:extLst>
            </p:cNvPr>
            <p:cNvSpPr txBox="1"/>
            <p:nvPr/>
          </p:nvSpPr>
          <p:spPr>
            <a:xfrm>
              <a:off x="7956176" y="6438464"/>
              <a:ext cx="1136530" cy="155427"/>
            </a:xfrm>
            <a:prstGeom prst="rect">
              <a:avLst/>
            </a:prstGeom>
            <a:grpFill/>
          </p:spPr>
          <p:txBody>
            <a:bodyPr wrap="none" lIns="0" tIns="0" rIns="0" bIns="0" rtlCol="0">
              <a:spAutoFit/>
            </a:bodyPr>
            <a:lstStyle/>
            <a:p>
              <a:pPr defTabSz="932246">
                <a:lnSpc>
                  <a:spcPct val="90000"/>
                </a:lnSpc>
                <a:spcAft>
                  <a:spcPts val="600"/>
                </a:spcAft>
                <a:defRPr/>
              </a:pPr>
              <a:r>
                <a:rPr lang="de-DE" sz="1122">
                  <a:gradFill>
                    <a:gsLst>
                      <a:gs pos="1250">
                        <a:schemeClr val="accent5"/>
                      </a:gs>
                      <a:gs pos="100000">
                        <a:schemeClr val="accent5"/>
                      </a:gs>
                    </a:gsLst>
                    <a:lin ang="5400000" scaled="0"/>
                  </a:gradFill>
                  <a:latin typeface="Segoe UI"/>
                </a:rPr>
                <a:t>* Preview Services</a:t>
              </a:r>
              <a:endParaRPr lang="en-US" sz="1122">
                <a:gradFill>
                  <a:gsLst>
                    <a:gs pos="1250">
                      <a:schemeClr val="accent5"/>
                    </a:gs>
                    <a:gs pos="100000">
                      <a:schemeClr val="accent5"/>
                    </a:gs>
                  </a:gsLst>
                  <a:lin ang="5400000" scaled="0"/>
                </a:gradFill>
                <a:latin typeface="Segoe UI"/>
              </a:endParaRPr>
            </a:p>
          </p:txBody>
        </p:sp>
      </p:grpSp>
    </p:spTree>
    <p:extLst>
      <p:ext uri="{BB962C8B-B14F-4D97-AF65-F5344CB8AC3E}">
        <p14:creationId xmlns:p14="http://schemas.microsoft.com/office/powerpoint/2010/main" val="2044257321"/>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dirty="0"/>
              <a:t>Services - Storage</a:t>
            </a:r>
            <a:endParaRPr lang="en-US" dirty="0">
              <a:solidFill>
                <a:schemeClr val="tx1"/>
              </a:solidFill>
            </a:endParaRP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35795" y="1192194"/>
            <a:ext cx="11561710" cy="5191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96597" y="1273917"/>
            <a:ext cx="7316610" cy="50283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a:gradFill>
                  <a:gsLst>
                    <a:gs pos="2000">
                      <a:schemeClr val="accent1"/>
                    </a:gs>
                    <a:gs pos="100000">
                      <a:schemeClr val="accent1"/>
                    </a:gs>
                  </a:gsLst>
                  <a:lin ang="0" scaled="0"/>
                </a:gradFill>
                <a:latin typeface="+mj-lt"/>
                <a:ea typeface="Segoe UI" pitchFamily="34" charset="0"/>
                <a:cs typeface="Segoe UI" pitchFamily="34" charset="0"/>
              </a:rPr>
              <a:t>Storage</a:t>
            </a:r>
          </a:p>
          <a:p>
            <a:pPr defTabSz="951028" fontAlgn="base">
              <a:lnSpc>
                <a:spcPct val="90000"/>
              </a:lnSpc>
              <a:spcBef>
                <a:spcPct val="0"/>
              </a:spcBef>
              <a:spcAft>
                <a:spcPct val="0"/>
              </a:spcAft>
            </a:pPr>
            <a:r>
              <a:rPr lang="en-US" sz="1020">
                <a:gradFill>
                  <a:gsLst>
                    <a:gs pos="2000">
                      <a:schemeClr val="tx1"/>
                    </a:gs>
                    <a:gs pos="100000">
                      <a:schemeClr val="tx1"/>
                    </a:gs>
                  </a:gsLst>
                  <a:lin ang="0" scaled="0"/>
                </a:gradFill>
                <a:ea typeface="Segoe UI" pitchFamily="34" charset="0"/>
                <a:cs typeface="Segoe UI" pitchFamily="34" charset="0"/>
              </a:rPr>
              <a:t>Get secure, massively-scalable cloud storage for your data, apps, and workloads</a:t>
            </a:r>
          </a:p>
        </p:txBody>
      </p:sp>
      <p:grpSp>
        <p:nvGrpSpPr>
          <p:cNvPr id="31" name="Group 30">
            <a:extLst>
              <a:ext uri="{FF2B5EF4-FFF2-40B4-BE49-F238E27FC236}">
                <a16:creationId xmlns:a16="http://schemas.microsoft.com/office/drawing/2014/main" id="{F0CB03C3-A632-4F16-A1BC-708FC572CAEE}"/>
              </a:ext>
            </a:extLst>
          </p:cNvPr>
          <p:cNvGrpSpPr/>
          <p:nvPr/>
        </p:nvGrpSpPr>
        <p:grpSpPr>
          <a:xfrm>
            <a:off x="11162827" y="5567142"/>
            <a:ext cx="699453" cy="817394"/>
            <a:chOff x="11456267" y="5584754"/>
            <a:chExt cx="685800" cy="801439"/>
          </a:xfrm>
        </p:grpSpPr>
        <p:sp>
          <p:nvSpPr>
            <p:cNvPr id="32" name="Freeform 5">
              <a:hlinkClick r:id="" action="ppaction://hlinkshowjump?jump=nextslide"/>
              <a:extLst>
                <a:ext uri="{FF2B5EF4-FFF2-40B4-BE49-F238E27FC236}">
                  <a16:creationId xmlns:a16="http://schemas.microsoft.com/office/drawing/2014/main" id="{292654CF-9A5C-4C1E-B7BF-D0F72DD7D4E3}"/>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33" name="Rectangle 32">
              <a:hlinkClick r:id="" action="ppaction://hlinkshowjump?jump=nextslide"/>
              <a:extLst>
                <a:ext uri="{FF2B5EF4-FFF2-40B4-BE49-F238E27FC236}">
                  <a16:creationId xmlns:a16="http://schemas.microsoft.com/office/drawing/2014/main" id="{382D4CC1-30DE-4472-9161-4B5C1861ECB2}"/>
                </a:ext>
              </a:extLst>
            </p:cNvPr>
            <p:cNvSpPr/>
            <p:nvPr/>
          </p:nvSpPr>
          <p:spPr bwMode="auto">
            <a:xfrm>
              <a:off x="11456267"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aphicFrame>
        <p:nvGraphicFramePr>
          <p:cNvPr id="56" name="Table 55">
            <a:extLst>
              <a:ext uri="{FF2B5EF4-FFF2-40B4-BE49-F238E27FC236}">
                <a16:creationId xmlns:a16="http://schemas.microsoft.com/office/drawing/2014/main" id="{F42BC436-6984-42B0-B0BE-4BA14DB5DCAD}"/>
              </a:ext>
            </a:extLst>
          </p:cNvPr>
          <p:cNvGraphicFramePr>
            <a:graphicFrameLocks noGrp="1"/>
          </p:cNvGraphicFramePr>
          <p:nvPr/>
        </p:nvGraphicFramePr>
        <p:xfrm>
          <a:off x="4781704" y="2368590"/>
          <a:ext cx="7099516" cy="3261605"/>
        </p:xfrm>
        <a:graphic>
          <a:graphicData uri="http://schemas.openxmlformats.org/drawingml/2006/table">
            <a:tbl>
              <a:tblPr firstRow="1" bandRow="1">
                <a:tableStyleId>{5C22544A-7EE6-4342-B048-85BDC9FD1C3A}</a:tableStyleId>
              </a:tblPr>
              <a:tblGrid>
                <a:gridCol w="3549758">
                  <a:extLst>
                    <a:ext uri="{9D8B030D-6E8A-4147-A177-3AD203B41FA5}">
                      <a16:colId xmlns:a16="http://schemas.microsoft.com/office/drawing/2014/main" val="1129457958"/>
                    </a:ext>
                  </a:extLst>
                </a:gridCol>
                <a:gridCol w="3549758">
                  <a:extLst>
                    <a:ext uri="{9D8B030D-6E8A-4147-A177-3AD203B41FA5}">
                      <a16:colId xmlns:a16="http://schemas.microsoft.com/office/drawing/2014/main" val="3831320696"/>
                    </a:ext>
                  </a:extLst>
                </a:gridCol>
              </a:tblGrid>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2000">
                                <a:schemeClr val="accent1"/>
                              </a:gs>
                              <a:gs pos="100000">
                                <a:schemeClr val="accent1"/>
                              </a:gs>
                            </a:gsLst>
                          </a:gradFill>
                          <a:latin typeface="+mj-lt"/>
                          <a:cs typeface="Segoe UI" pitchFamily="34" charset="0"/>
                        </a:rPr>
                        <a:t>Storage</a:t>
                      </a:r>
                      <a:endParaRPr lang="en-US" sz="1100" kern="1200">
                        <a:gradFill>
                          <a:gsLst>
                            <a:gs pos="2000">
                              <a:schemeClr val="accent1"/>
                            </a:gs>
                            <a:gs pos="100000">
                              <a:schemeClr val="accent1"/>
                            </a:gs>
                          </a:gsLst>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gradFill>
                            <a:gsLst>
                              <a:gs pos="2000">
                                <a:schemeClr val="tx1"/>
                              </a:gs>
                              <a:gs pos="100000">
                                <a:schemeClr val="tx1"/>
                              </a:gs>
                            </a:gsLst>
                          </a:gradFill>
                          <a:latin typeface="+mn-lt"/>
                          <a:ea typeface="+mn-ea"/>
                          <a:cs typeface="Segoe UI" pitchFamily="34" charset="0"/>
                        </a:rPr>
                        <a:t>Durable, highly available, and massively scalable </a:t>
                      </a:r>
                      <a:br>
                        <a:rPr lang="en-US" sz="1000" b="0" kern="1200">
                          <a:gradFill>
                            <a:gsLst>
                              <a:gs pos="2000">
                                <a:schemeClr val="tx1"/>
                              </a:gs>
                              <a:gs pos="100000">
                                <a:schemeClr val="tx1"/>
                              </a:gs>
                            </a:gsLst>
                          </a:gradFill>
                          <a:latin typeface="+mn-lt"/>
                          <a:ea typeface="+mn-ea"/>
                          <a:cs typeface="Segoe UI" pitchFamily="34" charset="0"/>
                        </a:rPr>
                      </a:br>
                      <a:r>
                        <a:rPr lang="en-US" sz="1000" b="0" kern="1200">
                          <a:gradFill>
                            <a:gsLst>
                              <a:gs pos="2000">
                                <a:schemeClr val="tx1"/>
                              </a:gs>
                              <a:gs pos="100000">
                                <a:schemeClr val="tx1"/>
                              </a:gs>
                            </a:gsLst>
                          </a:gradFill>
                          <a:latin typeface="+mn-lt"/>
                          <a:ea typeface="+mn-ea"/>
                          <a:cs typeface="Segoe UI" pitchFamily="34" charset="0"/>
                        </a:rPr>
                        <a:t>cloud storage</a:t>
                      </a:r>
                    </a:p>
                  </a:txBody>
                  <a:tcPr marL="93260" marR="93260" marT="46630" marB="4663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2000">
                                <a:schemeClr val="accent1"/>
                              </a:gs>
                              <a:gs pos="100000">
                                <a:schemeClr val="accent1"/>
                              </a:gs>
                            </a:gsLst>
                          </a:gradFill>
                          <a:latin typeface="+mj-lt"/>
                          <a:cs typeface="Segoe UI" pitchFamily="34" charset="0"/>
                        </a:rPr>
                        <a:t>Blob Storage</a:t>
                      </a:r>
                    </a:p>
                    <a:p>
                      <a:pPr marL="0" algn="l" defTabSz="932472" rtl="0" eaLnBrk="1" fontAlgn="base" latinLnBrk="0" hangingPunct="1">
                        <a:lnSpc>
                          <a:spcPct val="90000"/>
                        </a:lnSpc>
                        <a:spcBef>
                          <a:spcPct val="0"/>
                        </a:spcBef>
                        <a:spcAft>
                          <a:spcPct val="0"/>
                        </a:spcAft>
                      </a:pPr>
                      <a:r>
                        <a:rPr lang="en-US" sz="1000" b="0" kern="1200">
                          <a:gradFill>
                            <a:gsLst>
                              <a:gs pos="2000">
                                <a:schemeClr val="tx1"/>
                              </a:gs>
                              <a:gs pos="100000">
                                <a:schemeClr val="tx1"/>
                              </a:gs>
                            </a:gsLst>
                          </a:gradFill>
                          <a:latin typeface="+mn-lt"/>
                          <a:ea typeface="+mn-ea"/>
                          <a:cs typeface="Segoe UI" pitchFamily="34" charset="0"/>
                        </a:rPr>
                        <a:t>REST-based object storage for unstructured data</a:t>
                      </a:r>
                    </a:p>
                  </a:txBody>
                  <a:tcPr marL="93260" marR="93260" marT="46630" marB="4663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2000">
                                <a:schemeClr val="accent1"/>
                              </a:gs>
                              <a:gs pos="100000">
                                <a:schemeClr val="accent1"/>
                              </a:gs>
                            </a:gsLst>
                          </a:gradFill>
                          <a:latin typeface="+mj-lt"/>
                          <a:cs typeface="Segoe UI" pitchFamily="34" charset="0"/>
                        </a:rPr>
                        <a:t>Archive Storage</a:t>
                      </a:r>
                      <a:endParaRPr lang="en-US" sz="1200" kern="1200">
                        <a:gradFill>
                          <a:gsLst>
                            <a:gs pos="2000">
                              <a:schemeClr val="accent1"/>
                            </a:gs>
                            <a:gs pos="100000">
                              <a:schemeClr val="accent1"/>
                            </a:gs>
                          </a:gsLst>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gradFill>
                            <a:gsLst>
                              <a:gs pos="2000">
                                <a:schemeClr val="tx1"/>
                              </a:gs>
                              <a:gs pos="100000">
                                <a:schemeClr val="tx1"/>
                              </a:gs>
                            </a:gsLst>
                          </a:gradFill>
                          <a:latin typeface="+mn-lt"/>
                          <a:ea typeface="+mn-ea"/>
                          <a:cs typeface="Segoe UI" pitchFamily="34" charset="0"/>
                        </a:rPr>
                        <a:t>Industry leading price point for storing rarely </a:t>
                      </a:r>
                      <a:br>
                        <a:rPr lang="en-US" sz="1000" b="0" kern="1200">
                          <a:gradFill>
                            <a:gsLst>
                              <a:gs pos="2000">
                                <a:schemeClr val="tx1"/>
                              </a:gs>
                              <a:gs pos="100000">
                                <a:schemeClr val="tx1"/>
                              </a:gs>
                            </a:gsLst>
                          </a:gradFill>
                          <a:latin typeface="+mn-lt"/>
                          <a:ea typeface="+mn-ea"/>
                          <a:cs typeface="Segoe UI" pitchFamily="34" charset="0"/>
                        </a:rPr>
                      </a:br>
                      <a:r>
                        <a:rPr lang="en-US" sz="1000" b="0" kern="1200">
                          <a:gradFill>
                            <a:gsLst>
                              <a:gs pos="2000">
                                <a:schemeClr val="tx1"/>
                              </a:gs>
                              <a:gs pos="100000">
                                <a:schemeClr val="tx1"/>
                              </a:gs>
                            </a:gsLst>
                          </a:gradFill>
                          <a:latin typeface="+mn-lt"/>
                          <a:ea typeface="+mn-ea"/>
                          <a:cs typeface="Segoe UI" pitchFamily="34" charset="0"/>
                        </a:rPr>
                        <a:t>accessed data</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2000">
                                <a:schemeClr val="accent1"/>
                              </a:gs>
                              <a:gs pos="100000">
                                <a:schemeClr val="accent1"/>
                              </a:gs>
                            </a:gsLst>
                          </a:gradFill>
                          <a:latin typeface="+mj-lt"/>
                          <a:cs typeface="Segoe UI" pitchFamily="34" charset="0"/>
                        </a:rPr>
                        <a:t>Queue Storage</a:t>
                      </a:r>
                    </a:p>
                    <a:p>
                      <a:pPr marL="0" algn="l" defTabSz="932472" rtl="0" eaLnBrk="1" fontAlgn="base" latinLnBrk="0" hangingPunct="1">
                        <a:lnSpc>
                          <a:spcPct val="90000"/>
                        </a:lnSpc>
                        <a:spcBef>
                          <a:spcPct val="0"/>
                        </a:spcBef>
                        <a:spcAft>
                          <a:spcPct val="0"/>
                        </a:spcAft>
                      </a:pPr>
                      <a:r>
                        <a:rPr lang="en-US" sz="1000" b="0" kern="1200">
                          <a:gradFill>
                            <a:gsLst>
                              <a:gs pos="2000">
                                <a:schemeClr val="tx1"/>
                              </a:gs>
                              <a:gs pos="100000">
                                <a:schemeClr val="tx1"/>
                              </a:gs>
                            </a:gsLst>
                          </a:gradFill>
                          <a:latin typeface="+mn-lt"/>
                          <a:ea typeface="+mn-ea"/>
                          <a:cs typeface="Segoe UI" pitchFamily="34" charset="0"/>
                        </a:rPr>
                        <a:t>Effectively scale apps according to traffic</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2000">
                                <a:schemeClr val="accent1"/>
                              </a:gs>
                              <a:gs pos="100000">
                                <a:schemeClr val="accent1"/>
                              </a:gs>
                            </a:gsLst>
                          </a:gradFill>
                          <a:latin typeface="+mj-lt"/>
                          <a:cs typeface="Segoe UI" pitchFamily="34" charset="0"/>
                        </a:rPr>
                        <a:t>File Storage</a:t>
                      </a:r>
                      <a:endParaRPr lang="en-US" sz="1200" kern="1200">
                        <a:gradFill>
                          <a:gsLst>
                            <a:gs pos="2000">
                              <a:schemeClr val="accent1"/>
                            </a:gs>
                            <a:gs pos="100000">
                              <a:schemeClr val="accent1"/>
                            </a:gs>
                          </a:gsLst>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gradFill>
                            <a:gsLst>
                              <a:gs pos="2000">
                                <a:schemeClr val="tx1"/>
                              </a:gs>
                              <a:gs pos="100000">
                                <a:schemeClr val="tx1"/>
                              </a:gs>
                            </a:gsLst>
                          </a:gradFill>
                          <a:latin typeface="+mn-lt"/>
                          <a:ea typeface="+mn-ea"/>
                          <a:cs typeface="Segoe UI" pitchFamily="34" charset="0"/>
                        </a:rPr>
                        <a:t>File shares that use the standard SMB 3.0 protocol</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2000">
                                <a:schemeClr val="accent1"/>
                              </a:gs>
                              <a:gs pos="100000">
                                <a:schemeClr val="accent1"/>
                              </a:gs>
                            </a:gsLst>
                          </a:gradFill>
                          <a:latin typeface="+mj-lt"/>
                          <a:cs typeface="Segoe UI" pitchFamily="34" charset="0"/>
                        </a:rPr>
                        <a:t>Disk Storage</a:t>
                      </a:r>
                    </a:p>
                    <a:p>
                      <a:pPr marL="0" algn="l" defTabSz="932472" rtl="0" eaLnBrk="1" fontAlgn="base" latinLnBrk="0" hangingPunct="1">
                        <a:lnSpc>
                          <a:spcPct val="90000"/>
                        </a:lnSpc>
                        <a:spcBef>
                          <a:spcPct val="0"/>
                        </a:spcBef>
                        <a:spcAft>
                          <a:spcPct val="0"/>
                        </a:spcAft>
                      </a:pPr>
                      <a:r>
                        <a:rPr lang="en-US" sz="1000" b="0" kern="1200">
                          <a:gradFill>
                            <a:gsLst>
                              <a:gs pos="2000">
                                <a:schemeClr val="tx1"/>
                              </a:gs>
                              <a:gs pos="100000">
                                <a:schemeClr val="tx1"/>
                              </a:gs>
                            </a:gsLst>
                          </a:gradFill>
                          <a:latin typeface="+mn-lt"/>
                          <a:ea typeface="+mn-ea"/>
                          <a:cs typeface="Segoe UI" pitchFamily="34" charset="0"/>
                        </a:rPr>
                        <a:t>Persistent, secured disk options supporting </a:t>
                      </a:r>
                      <a:br>
                        <a:rPr lang="en-US" sz="1000" b="0" kern="1200">
                          <a:gradFill>
                            <a:gsLst>
                              <a:gs pos="2000">
                                <a:schemeClr val="tx1"/>
                              </a:gs>
                              <a:gs pos="100000">
                                <a:schemeClr val="tx1"/>
                              </a:gs>
                            </a:gsLst>
                          </a:gradFill>
                          <a:latin typeface="+mn-lt"/>
                          <a:ea typeface="+mn-ea"/>
                          <a:cs typeface="Segoe UI" pitchFamily="34" charset="0"/>
                        </a:rPr>
                      </a:br>
                      <a:r>
                        <a:rPr lang="en-US" sz="1000" b="0" kern="1200">
                          <a:gradFill>
                            <a:gsLst>
                              <a:gs pos="2000">
                                <a:schemeClr val="tx1"/>
                              </a:gs>
                              <a:gs pos="100000">
                                <a:schemeClr val="tx1"/>
                              </a:gs>
                            </a:gsLst>
                          </a:gradFill>
                          <a:latin typeface="+mn-lt"/>
                          <a:ea typeface="+mn-ea"/>
                          <a:cs typeface="Segoe UI" pitchFamily="34" charset="0"/>
                        </a:rPr>
                        <a:t>virtual machines</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2000">
                                <a:schemeClr val="accent1"/>
                              </a:gs>
                              <a:gs pos="100000">
                                <a:schemeClr val="accent1"/>
                              </a:gs>
                            </a:gsLst>
                          </a:gradFill>
                          <a:latin typeface="+mj-lt"/>
                          <a:cs typeface="Segoe UI" pitchFamily="34" charset="0"/>
                        </a:rPr>
                        <a:t>Azure Data Lake Store</a:t>
                      </a:r>
                      <a:endParaRPr lang="en-US" sz="1200" kern="1200">
                        <a:gradFill>
                          <a:gsLst>
                            <a:gs pos="2000">
                              <a:schemeClr val="accent1"/>
                            </a:gs>
                            <a:gs pos="100000">
                              <a:schemeClr val="accent1"/>
                            </a:gs>
                          </a:gsLst>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gradFill>
                            <a:gsLst>
                              <a:gs pos="2000">
                                <a:schemeClr val="tx1"/>
                              </a:gs>
                              <a:gs pos="100000">
                                <a:schemeClr val="tx1"/>
                              </a:gs>
                            </a:gsLst>
                          </a:gradFill>
                          <a:latin typeface="+mn-lt"/>
                          <a:ea typeface="+mn-ea"/>
                          <a:cs typeface="Segoe UI" pitchFamily="34" charset="0"/>
                        </a:rPr>
                        <a:t>Massively scalable data lake storage</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2000">
                                <a:schemeClr val="accent1"/>
                              </a:gs>
                              <a:gs pos="100000">
                                <a:schemeClr val="accent1"/>
                              </a:gs>
                            </a:gsLst>
                          </a:gradFill>
                          <a:latin typeface="+mj-lt"/>
                          <a:cs typeface="Segoe UI" pitchFamily="34" charset="0"/>
                        </a:rPr>
                        <a:t>Data Box</a:t>
                      </a:r>
                    </a:p>
                    <a:p>
                      <a:pPr marL="0" algn="l" defTabSz="932472" rtl="0" eaLnBrk="1" fontAlgn="base" latinLnBrk="0" hangingPunct="1">
                        <a:lnSpc>
                          <a:spcPct val="90000"/>
                        </a:lnSpc>
                        <a:spcBef>
                          <a:spcPct val="0"/>
                        </a:spcBef>
                        <a:spcAft>
                          <a:spcPct val="0"/>
                        </a:spcAft>
                      </a:pPr>
                      <a:r>
                        <a:rPr lang="en-US" sz="1000" b="0" kern="1200">
                          <a:gradFill>
                            <a:gsLst>
                              <a:gs pos="2000">
                                <a:schemeClr val="tx1"/>
                              </a:gs>
                              <a:gs pos="100000">
                                <a:schemeClr val="tx1"/>
                              </a:gs>
                            </a:gsLst>
                          </a:gradFill>
                          <a:latin typeface="+mn-lt"/>
                          <a:ea typeface="+mn-ea"/>
                          <a:cs typeface="Segoe UI" pitchFamily="34" charset="0"/>
                        </a:rPr>
                        <a:t>Secure, ruggedized appliance for Azure data transfer</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52321">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gradFill>
                            <a:gsLst>
                              <a:gs pos="2000">
                                <a:schemeClr val="accent1"/>
                              </a:gs>
                              <a:gs pos="100000">
                                <a:schemeClr val="accent1"/>
                              </a:gs>
                            </a:gsLst>
                          </a:gradFill>
                          <a:latin typeface="+mj-lt"/>
                          <a:cs typeface="Segoe UI" pitchFamily="34" charset="0"/>
                        </a:rPr>
                        <a:t>Storage Explorer</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gradFill>
                            <a:gsLst>
                              <a:gs pos="2000">
                                <a:schemeClr val="tx1"/>
                              </a:gs>
                              <a:gs pos="100000">
                                <a:schemeClr val="tx1"/>
                              </a:gs>
                            </a:gsLst>
                          </a:gradFill>
                          <a:latin typeface="+mn-lt"/>
                          <a:ea typeface="+mn-ea"/>
                          <a:cs typeface="Segoe UI" pitchFamily="34" charset="0"/>
                        </a:rPr>
                        <a:t>View and interact with Azure Storage resources</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dirty="0">
                        <a:gradFill>
                          <a:gsLst>
                            <a:gs pos="2000">
                              <a:schemeClr val="tx1"/>
                            </a:gs>
                            <a:gs pos="100000">
                              <a:schemeClr val="tx1"/>
                            </a:gs>
                          </a:gsLst>
                        </a:gradFill>
                        <a:latin typeface="+mj-lt"/>
                        <a:cs typeface="Segoe UI" pitchFamily="34" charset="0"/>
                      </a:endParaRP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sp useBgFill="1">
        <p:nvSpPr>
          <p:cNvPr id="57" name="Rectangle 56">
            <a:hlinkClick r:id="" action="ppaction://noaction"/>
            <a:extLst>
              <a:ext uri="{FF2B5EF4-FFF2-40B4-BE49-F238E27FC236}">
                <a16:creationId xmlns:a16="http://schemas.microsoft.com/office/drawing/2014/main" id="{42E28D48-A658-4828-8E39-915332611652}"/>
              </a:ext>
            </a:extLst>
          </p:cNvPr>
          <p:cNvSpPr/>
          <p:nvPr/>
        </p:nvSpPr>
        <p:spPr bwMode="auto">
          <a:xfrm>
            <a:off x="12136059" y="-1"/>
            <a:ext cx="299534" cy="2979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hlinkClick r:id="" action="ppaction://noaction"/>
            <a:extLst>
              <a:ext uri="{FF2B5EF4-FFF2-40B4-BE49-F238E27FC236}">
                <a16:creationId xmlns:a16="http://schemas.microsoft.com/office/drawing/2014/main" id="{2DA7C639-19F0-4E0C-B0D7-67A01698C47A}"/>
              </a:ext>
            </a:extLst>
          </p:cNvPr>
          <p:cNvSpPr txBox="1"/>
          <p:nvPr/>
        </p:nvSpPr>
        <p:spPr>
          <a:xfrm>
            <a:off x="503097" y="5794865"/>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Internet of Things</a:t>
            </a:r>
          </a:p>
        </p:txBody>
      </p:sp>
      <p:sp>
        <p:nvSpPr>
          <p:cNvPr id="38" name="TextBox 37">
            <a:hlinkClick r:id="rId3" action="ppaction://hlinksldjump"/>
            <a:extLst>
              <a:ext uri="{FF2B5EF4-FFF2-40B4-BE49-F238E27FC236}">
                <a16:creationId xmlns:a16="http://schemas.microsoft.com/office/drawing/2014/main" id="{4E7870F9-6588-41DA-9D03-C30EB7CC2CFC}"/>
              </a:ext>
            </a:extLst>
          </p:cNvPr>
          <p:cNvSpPr txBox="1"/>
          <p:nvPr/>
        </p:nvSpPr>
        <p:spPr>
          <a:xfrm>
            <a:off x="503097" y="1273917"/>
            <a:ext cx="1894052" cy="357850"/>
          </a:xfrm>
          <a:prstGeom prst="rect">
            <a:avLst/>
          </a:prstGeom>
          <a:solidFill>
            <a:schemeClr val="bg1"/>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AI + Machine Learning</a:t>
            </a:r>
          </a:p>
        </p:txBody>
      </p:sp>
      <p:sp>
        <p:nvSpPr>
          <p:cNvPr id="39" name="TextBox 38">
            <a:hlinkClick r:id="" action="ppaction://noaction"/>
            <a:extLst>
              <a:ext uri="{FF2B5EF4-FFF2-40B4-BE49-F238E27FC236}">
                <a16:creationId xmlns:a16="http://schemas.microsoft.com/office/drawing/2014/main" id="{EF9FFFEC-E63E-495D-A202-5931F6628877}"/>
              </a:ext>
            </a:extLst>
          </p:cNvPr>
          <p:cNvSpPr txBox="1"/>
          <p:nvPr/>
        </p:nvSpPr>
        <p:spPr>
          <a:xfrm>
            <a:off x="503097" y="5292540"/>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Integration</a:t>
            </a:r>
          </a:p>
        </p:txBody>
      </p:sp>
      <p:sp>
        <p:nvSpPr>
          <p:cNvPr id="40" name="TextBox 39">
            <a:hlinkClick r:id="" action="ppaction://noaction"/>
            <a:extLst>
              <a:ext uri="{FF2B5EF4-FFF2-40B4-BE49-F238E27FC236}">
                <a16:creationId xmlns:a16="http://schemas.microsoft.com/office/drawing/2014/main" id="{B7122EE1-6E33-497E-BA1E-788ADD741A6B}"/>
              </a:ext>
            </a:extLst>
          </p:cNvPr>
          <p:cNvSpPr txBox="1"/>
          <p:nvPr/>
        </p:nvSpPr>
        <p:spPr>
          <a:xfrm>
            <a:off x="503097" y="1776245"/>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Analytics</a:t>
            </a:r>
          </a:p>
        </p:txBody>
      </p:sp>
      <p:sp>
        <p:nvSpPr>
          <p:cNvPr id="41" name="TextBox 40">
            <a:hlinkClick r:id="" action="ppaction://noaction"/>
            <a:extLst>
              <a:ext uri="{FF2B5EF4-FFF2-40B4-BE49-F238E27FC236}">
                <a16:creationId xmlns:a16="http://schemas.microsoft.com/office/drawing/2014/main" id="{DE9310B2-84F5-4E7C-B9A9-CACD44D49237}"/>
              </a:ext>
            </a:extLst>
          </p:cNvPr>
          <p:cNvSpPr txBox="1"/>
          <p:nvPr/>
        </p:nvSpPr>
        <p:spPr>
          <a:xfrm>
            <a:off x="503097" y="2278573"/>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Compute</a:t>
            </a:r>
          </a:p>
        </p:txBody>
      </p:sp>
      <p:sp>
        <p:nvSpPr>
          <p:cNvPr id="42" name="TextBox 41">
            <a:hlinkClick r:id="rId4" action="ppaction://hlinksldjump"/>
            <a:extLst>
              <a:ext uri="{FF2B5EF4-FFF2-40B4-BE49-F238E27FC236}">
                <a16:creationId xmlns:a16="http://schemas.microsoft.com/office/drawing/2014/main" id="{2BD4EC88-7E8A-4A50-8491-F26D1DCFD6AA}"/>
              </a:ext>
            </a:extLst>
          </p:cNvPr>
          <p:cNvSpPr txBox="1"/>
          <p:nvPr/>
        </p:nvSpPr>
        <p:spPr>
          <a:xfrm>
            <a:off x="503097" y="2780901"/>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Containers</a:t>
            </a:r>
          </a:p>
        </p:txBody>
      </p:sp>
      <p:sp>
        <p:nvSpPr>
          <p:cNvPr id="43" name="TextBox 42">
            <a:hlinkClick r:id="" action="ppaction://noaction"/>
            <a:extLst>
              <a:ext uri="{FF2B5EF4-FFF2-40B4-BE49-F238E27FC236}">
                <a16:creationId xmlns:a16="http://schemas.microsoft.com/office/drawing/2014/main" id="{FC377842-6223-47CB-9114-10C975372F3D}"/>
              </a:ext>
            </a:extLst>
          </p:cNvPr>
          <p:cNvSpPr txBox="1"/>
          <p:nvPr/>
        </p:nvSpPr>
        <p:spPr>
          <a:xfrm>
            <a:off x="503097" y="3283229"/>
            <a:ext cx="1894052" cy="357850"/>
          </a:xfrm>
          <a:prstGeom prst="rect">
            <a:avLst/>
          </a:prstGeom>
          <a:solidFill>
            <a:schemeClr val="bg1"/>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Databases</a:t>
            </a:r>
          </a:p>
        </p:txBody>
      </p:sp>
      <p:sp>
        <p:nvSpPr>
          <p:cNvPr id="44" name="TextBox 43">
            <a:hlinkClick r:id="" action="ppaction://noaction"/>
            <a:extLst>
              <a:ext uri="{FF2B5EF4-FFF2-40B4-BE49-F238E27FC236}">
                <a16:creationId xmlns:a16="http://schemas.microsoft.com/office/drawing/2014/main" id="{2E78EC25-9BCC-4838-AAEC-2503049EC7AA}"/>
              </a:ext>
            </a:extLst>
          </p:cNvPr>
          <p:cNvSpPr txBox="1"/>
          <p:nvPr/>
        </p:nvSpPr>
        <p:spPr>
          <a:xfrm>
            <a:off x="503097" y="3785557"/>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Developer Tools</a:t>
            </a:r>
          </a:p>
        </p:txBody>
      </p:sp>
      <p:sp>
        <p:nvSpPr>
          <p:cNvPr id="45" name="TextBox 44">
            <a:hlinkClick r:id="" action="ppaction://noaction"/>
            <a:extLst>
              <a:ext uri="{FF2B5EF4-FFF2-40B4-BE49-F238E27FC236}">
                <a16:creationId xmlns:a16="http://schemas.microsoft.com/office/drawing/2014/main" id="{BB89D414-7D49-4BF3-B617-9EC6ABCC3A68}"/>
              </a:ext>
            </a:extLst>
          </p:cNvPr>
          <p:cNvSpPr txBox="1"/>
          <p:nvPr/>
        </p:nvSpPr>
        <p:spPr>
          <a:xfrm>
            <a:off x="503097" y="4287884"/>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DevOps</a:t>
            </a:r>
          </a:p>
        </p:txBody>
      </p:sp>
      <p:sp>
        <p:nvSpPr>
          <p:cNvPr id="46" name="TextBox 45">
            <a:hlinkClick r:id="" action="ppaction://noaction"/>
            <a:extLst>
              <a:ext uri="{FF2B5EF4-FFF2-40B4-BE49-F238E27FC236}">
                <a16:creationId xmlns:a16="http://schemas.microsoft.com/office/drawing/2014/main" id="{D67C60D6-184E-44B7-AEB8-6C65A4CB090B}"/>
              </a:ext>
            </a:extLst>
          </p:cNvPr>
          <p:cNvSpPr txBox="1"/>
          <p:nvPr/>
        </p:nvSpPr>
        <p:spPr>
          <a:xfrm>
            <a:off x="503097" y="4790212"/>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Identity</a:t>
            </a:r>
          </a:p>
        </p:txBody>
      </p:sp>
      <p:sp>
        <p:nvSpPr>
          <p:cNvPr id="47" name="TextBox 46">
            <a:hlinkClick r:id="" action="ppaction://noaction"/>
            <a:extLst>
              <a:ext uri="{FF2B5EF4-FFF2-40B4-BE49-F238E27FC236}">
                <a16:creationId xmlns:a16="http://schemas.microsoft.com/office/drawing/2014/main" id="{8F8CC64E-327D-4A30-9DE9-9AF55BAE8382}"/>
              </a:ext>
            </a:extLst>
          </p:cNvPr>
          <p:cNvSpPr txBox="1"/>
          <p:nvPr/>
        </p:nvSpPr>
        <p:spPr>
          <a:xfrm>
            <a:off x="2637782" y="1272859"/>
            <a:ext cx="1893185" cy="534159"/>
          </a:xfrm>
          <a:prstGeom prst="rect">
            <a:avLst/>
          </a:prstGeom>
          <a:solidFill>
            <a:schemeClr val="bg1"/>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Management </a:t>
            </a:r>
            <a:br>
              <a:rPr lang="en-US" sz="1224">
                <a:gradFill>
                  <a:gsLst>
                    <a:gs pos="2917">
                      <a:schemeClr val="tx1"/>
                    </a:gs>
                    <a:gs pos="30000">
                      <a:schemeClr val="tx1"/>
                    </a:gs>
                  </a:gsLst>
                  <a:lin ang="5400000" scaled="0"/>
                </a:gradFill>
              </a:rPr>
            </a:br>
            <a:r>
              <a:rPr lang="en-US" sz="1224">
                <a:gradFill>
                  <a:gsLst>
                    <a:gs pos="2917">
                      <a:schemeClr val="tx1"/>
                    </a:gs>
                    <a:gs pos="30000">
                      <a:schemeClr val="tx1"/>
                    </a:gs>
                  </a:gsLst>
                  <a:lin ang="5400000" scaled="0"/>
                </a:gradFill>
              </a:rPr>
              <a:t>and Governance</a:t>
            </a:r>
          </a:p>
        </p:txBody>
      </p:sp>
      <p:sp>
        <p:nvSpPr>
          <p:cNvPr id="48" name="TextBox 47">
            <a:hlinkClick r:id="" action="ppaction://noaction"/>
            <a:extLst>
              <a:ext uri="{FF2B5EF4-FFF2-40B4-BE49-F238E27FC236}">
                <a16:creationId xmlns:a16="http://schemas.microsoft.com/office/drawing/2014/main" id="{E9890C94-6291-43A1-823C-B2D6955B1592}"/>
              </a:ext>
            </a:extLst>
          </p:cNvPr>
          <p:cNvSpPr txBox="1"/>
          <p:nvPr/>
        </p:nvSpPr>
        <p:spPr>
          <a:xfrm>
            <a:off x="2637783" y="1925978"/>
            <a:ext cx="1893185" cy="357850"/>
          </a:xfrm>
          <a:prstGeom prst="rect">
            <a:avLst/>
          </a:prstGeom>
          <a:solidFill>
            <a:schemeClr val="bg1"/>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Media</a:t>
            </a:r>
          </a:p>
        </p:txBody>
      </p:sp>
      <p:sp>
        <p:nvSpPr>
          <p:cNvPr id="49" name="TextBox 48">
            <a:hlinkClick r:id="" action="ppaction://noaction"/>
            <a:extLst>
              <a:ext uri="{FF2B5EF4-FFF2-40B4-BE49-F238E27FC236}">
                <a16:creationId xmlns:a16="http://schemas.microsoft.com/office/drawing/2014/main" id="{5F8B6919-60A8-41A9-8F11-1A1E43B20032}"/>
              </a:ext>
            </a:extLst>
          </p:cNvPr>
          <p:cNvSpPr txBox="1"/>
          <p:nvPr/>
        </p:nvSpPr>
        <p:spPr>
          <a:xfrm>
            <a:off x="2637783" y="2409588"/>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Microsoft Azure Stack</a:t>
            </a:r>
          </a:p>
        </p:txBody>
      </p:sp>
      <p:sp>
        <p:nvSpPr>
          <p:cNvPr id="50" name="TextBox 49">
            <a:hlinkClick r:id="" action="ppaction://noaction"/>
            <a:extLst>
              <a:ext uri="{FF2B5EF4-FFF2-40B4-BE49-F238E27FC236}">
                <a16:creationId xmlns:a16="http://schemas.microsoft.com/office/drawing/2014/main" id="{A7176607-C10A-4485-BA27-CFB95D42FA30}"/>
              </a:ext>
            </a:extLst>
          </p:cNvPr>
          <p:cNvSpPr txBox="1"/>
          <p:nvPr/>
        </p:nvSpPr>
        <p:spPr>
          <a:xfrm>
            <a:off x="2637783" y="2893199"/>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Migration</a:t>
            </a:r>
          </a:p>
        </p:txBody>
      </p:sp>
      <p:sp>
        <p:nvSpPr>
          <p:cNvPr id="51" name="TextBox 50">
            <a:hlinkClick r:id="" action="ppaction://noaction"/>
            <a:extLst>
              <a:ext uri="{FF2B5EF4-FFF2-40B4-BE49-F238E27FC236}">
                <a16:creationId xmlns:a16="http://schemas.microsoft.com/office/drawing/2014/main" id="{E171578E-F0FF-4316-9453-9298ED00FFBE}"/>
              </a:ext>
            </a:extLst>
          </p:cNvPr>
          <p:cNvSpPr txBox="1"/>
          <p:nvPr/>
        </p:nvSpPr>
        <p:spPr>
          <a:xfrm>
            <a:off x="2637783" y="3376809"/>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Mobile</a:t>
            </a:r>
          </a:p>
        </p:txBody>
      </p:sp>
      <p:sp>
        <p:nvSpPr>
          <p:cNvPr id="52" name="TextBox 51">
            <a:hlinkClick r:id="" action="ppaction://noaction"/>
            <a:extLst>
              <a:ext uri="{FF2B5EF4-FFF2-40B4-BE49-F238E27FC236}">
                <a16:creationId xmlns:a16="http://schemas.microsoft.com/office/drawing/2014/main" id="{BA4BE046-09FB-4662-8AF9-E63C02A747B3}"/>
              </a:ext>
            </a:extLst>
          </p:cNvPr>
          <p:cNvSpPr txBox="1"/>
          <p:nvPr/>
        </p:nvSpPr>
        <p:spPr>
          <a:xfrm>
            <a:off x="2637783" y="3860420"/>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Networking</a:t>
            </a:r>
          </a:p>
        </p:txBody>
      </p:sp>
      <p:sp>
        <p:nvSpPr>
          <p:cNvPr id="53" name="TextBox 52">
            <a:hlinkClick r:id="" action="ppaction://noaction"/>
            <a:extLst>
              <a:ext uri="{FF2B5EF4-FFF2-40B4-BE49-F238E27FC236}">
                <a16:creationId xmlns:a16="http://schemas.microsoft.com/office/drawing/2014/main" id="{2AA10399-979B-420A-A2A7-6050206FE5B0}"/>
              </a:ext>
            </a:extLst>
          </p:cNvPr>
          <p:cNvSpPr txBox="1"/>
          <p:nvPr/>
        </p:nvSpPr>
        <p:spPr>
          <a:xfrm>
            <a:off x="2637783" y="4344030"/>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Security</a:t>
            </a:r>
          </a:p>
        </p:txBody>
      </p:sp>
      <p:sp>
        <p:nvSpPr>
          <p:cNvPr id="54" name="TextBox 53">
            <a:hlinkClick r:id="rId5" action="ppaction://hlinksldjump"/>
            <a:extLst>
              <a:ext uri="{FF2B5EF4-FFF2-40B4-BE49-F238E27FC236}">
                <a16:creationId xmlns:a16="http://schemas.microsoft.com/office/drawing/2014/main" id="{97FABC46-22C8-4962-9F66-C8ED2C95D2D5}"/>
              </a:ext>
            </a:extLst>
          </p:cNvPr>
          <p:cNvSpPr txBox="1"/>
          <p:nvPr/>
        </p:nvSpPr>
        <p:spPr>
          <a:xfrm>
            <a:off x="2637783" y="4827641"/>
            <a:ext cx="1893185" cy="357850"/>
          </a:xfrm>
          <a:prstGeom prst="rect">
            <a:avLst/>
          </a:prstGeom>
          <a:solidFill>
            <a:schemeClr val="bg2"/>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Storage</a:t>
            </a:r>
          </a:p>
        </p:txBody>
      </p:sp>
      <p:sp>
        <p:nvSpPr>
          <p:cNvPr id="55" name="TextBox 54">
            <a:hlinkClick r:id="" action="ppaction://noaction"/>
            <a:extLst>
              <a:ext uri="{FF2B5EF4-FFF2-40B4-BE49-F238E27FC236}">
                <a16:creationId xmlns:a16="http://schemas.microsoft.com/office/drawing/2014/main" id="{95410542-13D9-408C-8B55-AE80D3A47E2B}"/>
              </a:ext>
            </a:extLst>
          </p:cNvPr>
          <p:cNvSpPr txBox="1"/>
          <p:nvPr/>
        </p:nvSpPr>
        <p:spPr>
          <a:xfrm>
            <a:off x="2637783" y="5311251"/>
            <a:ext cx="1893185"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Web</a:t>
            </a:r>
          </a:p>
        </p:txBody>
      </p:sp>
      <p:sp>
        <p:nvSpPr>
          <p:cNvPr id="58" name="TextBox 57">
            <a:hlinkClick r:id="" action="ppaction://noaction"/>
            <a:extLst>
              <a:ext uri="{FF2B5EF4-FFF2-40B4-BE49-F238E27FC236}">
                <a16:creationId xmlns:a16="http://schemas.microsoft.com/office/drawing/2014/main" id="{102A477B-D6DF-4769-9131-43B9D5AF9554}"/>
              </a:ext>
            </a:extLst>
          </p:cNvPr>
          <p:cNvSpPr txBox="1"/>
          <p:nvPr/>
        </p:nvSpPr>
        <p:spPr>
          <a:xfrm>
            <a:off x="2637783" y="5794865"/>
            <a:ext cx="1893185" cy="534159"/>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Microsoft Game Development</a:t>
            </a:r>
          </a:p>
        </p:txBody>
      </p:sp>
      <p:grpSp>
        <p:nvGrpSpPr>
          <p:cNvPr id="78" name="Group 77">
            <a:extLst>
              <a:ext uri="{FF2B5EF4-FFF2-40B4-BE49-F238E27FC236}">
                <a16:creationId xmlns:a16="http://schemas.microsoft.com/office/drawing/2014/main" id="{AD38DC71-5F84-4EAA-8518-BEC7A97208BD}"/>
              </a:ext>
            </a:extLst>
          </p:cNvPr>
          <p:cNvGrpSpPr/>
          <p:nvPr/>
        </p:nvGrpSpPr>
        <p:grpSpPr>
          <a:xfrm>
            <a:off x="7843551" y="6539497"/>
            <a:ext cx="4055616" cy="158522"/>
            <a:chOff x="7956176" y="6438464"/>
            <a:chExt cx="3976455" cy="155428"/>
          </a:xfrm>
          <a:solidFill>
            <a:schemeClr val="bg2"/>
          </a:solidFill>
        </p:grpSpPr>
        <p:sp>
          <p:nvSpPr>
            <p:cNvPr id="79" name="TextBox 78">
              <a:extLst>
                <a:ext uri="{FF2B5EF4-FFF2-40B4-BE49-F238E27FC236}">
                  <a16:creationId xmlns:a16="http://schemas.microsoft.com/office/drawing/2014/main" id="{0D42858A-4F51-4536-A4BF-CCFB261EC741}"/>
                </a:ext>
              </a:extLst>
            </p:cNvPr>
            <p:cNvSpPr txBox="1"/>
            <p:nvPr/>
          </p:nvSpPr>
          <p:spPr>
            <a:xfrm>
              <a:off x="9422328" y="6438465"/>
              <a:ext cx="2510303" cy="155427"/>
            </a:xfrm>
            <a:prstGeom prst="rect">
              <a:avLst/>
            </a:prstGeom>
            <a:grpFill/>
          </p:spPr>
          <p:txBody>
            <a:bodyPr wrap="none" lIns="0" tIns="0" rIns="0" bIns="0" rtlCol="0">
              <a:spAutoFit/>
            </a:bodyPr>
            <a:lstStyle/>
            <a:p>
              <a:pPr defTabSz="932246">
                <a:lnSpc>
                  <a:spcPct val="90000"/>
                </a:lnSpc>
                <a:spcAft>
                  <a:spcPts val="600"/>
                </a:spcAft>
                <a:defRPr/>
              </a:pPr>
              <a:r>
                <a:rPr lang="de-DE" sz="1122">
                  <a:gradFill>
                    <a:gsLst>
                      <a:gs pos="1250">
                        <a:schemeClr val="accent5"/>
                      </a:gs>
                      <a:gs pos="100000">
                        <a:schemeClr val="accent5"/>
                      </a:gs>
                    </a:gsLst>
                    <a:lin ang="5400000" scaled="0"/>
                  </a:gradFill>
                  <a:latin typeface="Segoe UI"/>
                </a:rPr>
                <a:t>http://azureplatform.azurewebsites.net/</a:t>
              </a:r>
              <a:endParaRPr lang="en-US" sz="1122">
                <a:gradFill>
                  <a:gsLst>
                    <a:gs pos="1250">
                      <a:schemeClr val="accent5"/>
                    </a:gs>
                    <a:gs pos="100000">
                      <a:schemeClr val="accent5"/>
                    </a:gs>
                  </a:gsLst>
                  <a:lin ang="5400000" scaled="0"/>
                </a:gradFill>
                <a:latin typeface="Segoe UI"/>
              </a:endParaRPr>
            </a:p>
          </p:txBody>
        </p:sp>
        <p:sp>
          <p:nvSpPr>
            <p:cNvPr id="80" name="TextBox 79">
              <a:extLst>
                <a:ext uri="{FF2B5EF4-FFF2-40B4-BE49-F238E27FC236}">
                  <a16:creationId xmlns:a16="http://schemas.microsoft.com/office/drawing/2014/main" id="{3F535739-7C75-475A-8255-BDC1F5387382}"/>
                </a:ext>
              </a:extLst>
            </p:cNvPr>
            <p:cNvSpPr txBox="1"/>
            <p:nvPr/>
          </p:nvSpPr>
          <p:spPr>
            <a:xfrm>
              <a:off x="7956176" y="6438464"/>
              <a:ext cx="1136530" cy="155427"/>
            </a:xfrm>
            <a:prstGeom prst="rect">
              <a:avLst/>
            </a:prstGeom>
            <a:grpFill/>
          </p:spPr>
          <p:txBody>
            <a:bodyPr wrap="none" lIns="0" tIns="0" rIns="0" bIns="0" rtlCol="0">
              <a:spAutoFit/>
            </a:bodyPr>
            <a:lstStyle/>
            <a:p>
              <a:pPr defTabSz="932246">
                <a:lnSpc>
                  <a:spcPct val="90000"/>
                </a:lnSpc>
                <a:spcAft>
                  <a:spcPts val="600"/>
                </a:spcAft>
                <a:defRPr/>
              </a:pPr>
              <a:r>
                <a:rPr lang="de-DE" sz="1122">
                  <a:gradFill>
                    <a:gsLst>
                      <a:gs pos="1250">
                        <a:schemeClr val="accent5"/>
                      </a:gs>
                      <a:gs pos="100000">
                        <a:schemeClr val="accent5"/>
                      </a:gs>
                    </a:gsLst>
                    <a:lin ang="5400000" scaled="0"/>
                  </a:gradFill>
                  <a:latin typeface="Segoe UI"/>
                </a:rPr>
                <a:t>* Preview Services</a:t>
              </a:r>
              <a:endParaRPr lang="en-US" sz="1122">
                <a:gradFill>
                  <a:gsLst>
                    <a:gs pos="1250">
                      <a:schemeClr val="accent5"/>
                    </a:gs>
                    <a:gs pos="100000">
                      <a:schemeClr val="accent5"/>
                    </a:gs>
                  </a:gsLst>
                  <a:lin ang="5400000" scaled="0"/>
                </a:gradFill>
                <a:latin typeface="Segoe UI"/>
              </a:endParaRPr>
            </a:p>
          </p:txBody>
        </p:sp>
      </p:grpSp>
    </p:spTree>
    <p:extLst>
      <p:ext uri="{BB962C8B-B14F-4D97-AF65-F5344CB8AC3E}">
        <p14:creationId xmlns:p14="http://schemas.microsoft.com/office/powerpoint/2010/main" val="25567016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3" name="Rectangle 92">
            <a:extLst>
              <a:ext uri="{FF2B5EF4-FFF2-40B4-BE49-F238E27FC236}">
                <a16:creationId xmlns:a16="http://schemas.microsoft.com/office/drawing/2014/main" id="{247A131F-D5DE-41A5-B4CF-4F345319B4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1"/>
            <a:ext cx="12431602" cy="6994525"/>
          </a:xfrm>
          <a:prstGeom prst="rect">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95" name="Freeform: Shape 94">
            <a:extLst>
              <a:ext uri="{FF2B5EF4-FFF2-40B4-BE49-F238E27FC236}">
                <a16:creationId xmlns:a16="http://schemas.microsoft.com/office/drawing/2014/main" id="{3AF4666D-BD98-40A5-A75F-478B98201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707519" y="-3148"/>
            <a:ext cx="1352510" cy="609500"/>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12"/>
              </a:spcAft>
            </a:pPr>
            <a:r>
              <a:rPr lang="en-US">
                <a:solidFill>
                  <a:schemeClr val="tx1">
                    <a:lumMod val="65000"/>
                    <a:lumOff val="35000"/>
                  </a:schemeClr>
                </a:solidFill>
                <a:latin typeface="AvenirNext LT Pro Medium" panose="020B0504020202020204" pitchFamily="34" charset="0"/>
              </a:rPr>
              <a:t> </a:t>
            </a:r>
          </a:p>
        </p:txBody>
      </p:sp>
      <p:sp>
        <p:nvSpPr>
          <p:cNvPr id="97" name="Freeform: Shape 96">
            <a:extLst>
              <a:ext uri="{FF2B5EF4-FFF2-40B4-BE49-F238E27FC236}">
                <a16:creationId xmlns:a16="http://schemas.microsoft.com/office/drawing/2014/main" id="{68680585-71F9-4721-A998-4974171D2E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47956" y="6295073"/>
            <a:ext cx="1511607" cy="692887"/>
          </a:xfrm>
          <a:custGeom>
            <a:avLst/>
            <a:gdLst>
              <a:gd name="connsiteX0" fmla="*/ 741051 w 1482102"/>
              <a:gd name="connsiteY0" fmla="*/ 0 h 679363"/>
              <a:gd name="connsiteX1" fmla="*/ 1473822 w 1482102"/>
              <a:gd name="connsiteY1" fmla="*/ 597226 h 679363"/>
              <a:gd name="connsiteX2" fmla="*/ 1482102 w 1482102"/>
              <a:gd name="connsiteY2" fmla="*/ 679363 h 679363"/>
              <a:gd name="connsiteX3" fmla="*/ 0 w 1482102"/>
              <a:gd name="connsiteY3" fmla="*/ 679363 h 679363"/>
              <a:gd name="connsiteX4" fmla="*/ 8280 w 1482102"/>
              <a:gd name="connsiteY4" fmla="*/ 597226 h 679363"/>
              <a:gd name="connsiteX5" fmla="*/ 741051 w 1482102"/>
              <a:gd name="connsiteY5" fmla="*/ 0 h 6793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82102" h="679363">
                <a:moveTo>
                  <a:pt x="741051" y="0"/>
                </a:moveTo>
                <a:cubicBezTo>
                  <a:pt x="1102506" y="0"/>
                  <a:pt x="1404077" y="256390"/>
                  <a:pt x="1473822" y="597226"/>
                </a:cubicBezTo>
                <a:lnTo>
                  <a:pt x="1482102" y="679363"/>
                </a:lnTo>
                <a:lnTo>
                  <a:pt x="0" y="679363"/>
                </a:lnTo>
                <a:lnTo>
                  <a:pt x="8280" y="597226"/>
                </a:lnTo>
                <a:cubicBezTo>
                  <a:pt x="78025" y="256390"/>
                  <a:pt x="379596" y="0"/>
                  <a:pt x="741051"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spcAft>
                <a:spcPts val="612"/>
              </a:spcAft>
            </a:pPr>
            <a:r>
              <a:rPr lang="en-US">
                <a:solidFill>
                  <a:schemeClr val="tx1">
                    <a:lumMod val="65000"/>
                    <a:lumOff val="35000"/>
                  </a:schemeClr>
                </a:solidFill>
                <a:latin typeface="AvenirNext LT Pro Medium" panose="020B0504020202020204" pitchFamily="34" charset="0"/>
              </a:rPr>
              <a:t> </a:t>
            </a:r>
          </a:p>
        </p:txBody>
      </p:sp>
      <p:sp>
        <p:nvSpPr>
          <p:cNvPr id="99" name="Freeform: Shape 98">
            <a:extLst>
              <a:ext uri="{FF2B5EF4-FFF2-40B4-BE49-F238E27FC236}">
                <a16:creationId xmlns:a16="http://schemas.microsoft.com/office/drawing/2014/main" id="{12BC95C2-2EEC-4F59-ABA8-660B0D059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37042" y="5300640"/>
            <a:ext cx="4295442" cy="1693885"/>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nvGrpSpPr>
          <p:cNvPr id="101" name="Graphic 141">
            <a:extLst>
              <a:ext uri="{FF2B5EF4-FFF2-40B4-BE49-F238E27FC236}">
                <a16:creationId xmlns:a16="http://schemas.microsoft.com/office/drawing/2014/main" id="{03E9870D-4BBA-43AF-8D44-BBADF020CFF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7" y="15479"/>
            <a:ext cx="2242726" cy="3397571"/>
            <a:chOff x="4473129" y="923925"/>
            <a:chExt cx="3308947" cy="5012817"/>
          </a:xfrm>
          <a:noFill/>
        </p:grpSpPr>
        <p:sp>
          <p:nvSpPr>
            <p:cNvPr id="102" name="Freeform: Shape 101">
              <a:extLst>
                <a:ext uri="{FF2B5EF4-FFF2-40B4-BE49-F238E27FC236}">
                  <a16:creationId xmlns:a16="http://schemas.microsoft.com/office/drawing/2014/main" id="{34BC5055-C77D-43CD-BB1D-A77B6779CD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3" name="Freeform: Shape 102">
              <a:extLst>
                <a:ext uri="{FF2B5EF4-FFF2-40B4-BE49-F238E27FC236}">
                  <a16:creationId xmlns:a16="http://schemas.microsoft.com/office/drawing/2014/main" id="{DB12D0B8-9385-489A-85AE-3D14AD0BA2F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4" name="Freeform: Shape 103">
              <a:extLst>
                <a:ext uri="{FF2B5EF4-FFF2-40B4-BE49-F238E27FC236}">
                  <a16:creationId xmlns:a16="http://schemas.microsoft.com/office/drawing/2014/main" id="{D158A14A-147E-4130-A5E2-38FD84B181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accent2">
                  <a:alpha val="75000"/>
                </a:schemeClr>
              </a:solidFill>
              <a:prstDash val="lgDash"/>
              <a:round/>
            </a:ln>
          </p:spPr>
          <p:txBody>
            <a:bodyPr rtlCol="0" anchor="ctr"/>
            <a:lstStyle/>
            <a:p>
              <a:endParaRPr lang="en-US"/>
            </a:p>
          </p:txBody>
        </p:sp>
        <p:sp>
          <p:nvSpPr>
            <p:cNvPr id="105" name="Freeform: Shape 104">
              <a:extLst>
                <a:ext uri="{FF2B5EF4-FFF2-40B4-BE49-F238E27FC236}">
                  <a16:creationId xmlns:a16="http://schemas.microsoft.com/office/drawing/2014/main" id="{75B8B1EB-5E2B-472C-AE60-2EC5961F16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accent2">
                  <a:alpha val="75000"/>
                </a:schemeClr>
              </a:solidFill>
              <a:prstDash val="lgDash"/>
              <a:round/>
            </a:ln>
          </p:spPr>
          <p:txBody>
            <a:bodyPr rtlCol="0" anchor="ctr"/>
            <a:lstStyle/>
            <a:p>
              <a:endParaRPr lang="en-US"/>
            </a:p>
          </p:txBody>
        </p:sp>
        <p:sp>
          <p:nvSpPr>
            <p:cNvPr id="106" name="Freeform: Shape 105">
              <a:extLst>
                <a:ext uri="{FF2B5EF4-FFF2-40B4-BE49-F238E27FC236}">
                  <a16:creationId xmlns:a16="http://schemas.microsoft.com/office/drawing/2014/main" id="{B4F5BD77-58D7-4B61-A666-1B4139A63A2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accent2">
                  <a:alpha val="75000"/>
                </a:schemeClr>
              </a:solidFill>
              <a:prstDash val="lgDash"/>
              <a:round/>
            </a:ln>
          </p:spPr>
          <p:txBody>
            <a:bodyPr rtlCol="0" anchor="ctr"/>
            <a:lstStyle/>
            <a:p>
              <a:endParaRPr lang="en-US"/>
            </a:p>
          </p:txBody>
        </p:sp>
        <p:sp>
          <p:nvSpPr>
            <p:cNvPr id="107" name="Freeform: Shape 106">
              <a:extLst>
                <a:ext uri="{FF2B5EF4-FFF2-40B4-BE49-F238E27FC236}">
                  <a16:creationId xmlns:a16="http://schemas.microsoft.com/office/drawing/2014/main" id="{F5CBEC6B-EDB6-40B8-8771-E5AF41B8D6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accent2">
                  <a:alpha val="75000"/>
                </a:schemeClr>
              </a:solidFill>
              <a:prstDash val="lgDash"/>
              <a:round/>
            </a:ln>
          </p:spPr>
          <p:txBody>
            <a:bodyPr rtlCol="0" anchor="ctr"/>
            <a:lstStyle/>
            <a:p>
              <a:endParaRPr lang="en-US"/>
            </a:p>
          </p:txBody>
        </p:sp>
        <p:sp>
          <p:nvSpPr>
            <p:cNvPr id="108" name="Freeform: Shape 107">
              <a:extLst>
                <a:ext uri="{FF2B5EF4-FFF2-40B4-BE49-F238E27FC236}">
                  <a16:creationId xmlns:a16="http://schemas.microsoft.com/office/drawing/2014/main" id="{91BD0EE8-AA47-4044-9251-9F5A4B82012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accent2">
                  <a:alpha val="75000"/>
                </a:schemeClr>
              </a:solidFill>
              <a:prstDash val="lgDash"/>
              <a:round/>
            </a:ln>
          </p:spPr>
          <p:txBody>
            <a:bodyPr rtlCol="0" anchor="ctr"/>
            <a:lstStyle/>
            <a:p>
              <a:endParaRPr lang="en-US"/>
            </a:p>
          </p:txBody>
        </p:sp>
      </p:grpSp>
      <p:grpSp>
        <p:nvGrpSpPr>
          <p:cNvPr id="110" name="Graphic 157">
            <a:extLst>
              <a:ext uri="{FF2B5EF4-FFF2-40B4-BE49-F238E27FC236}">
                <a16:creationId xmlns:a16="http://schemas.microsoft.com/office/drawing/2014/main" id="{C3279E8D-2BAA-4CB1-834B-09FADD54DE5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782896" y="3341828"/>
            <a:ext cx="3599518" cy="3652694"/>
            <a:chOff x="4114800" y="1423987"/>
            <a:chExt cx="3961542" cy="4007547"/>
          </a:xfrm>
          <a:noFill/>
        </p:grpSpPr>
        <p:sp>
          <p:nvSpPr>
            <p:cNvPr id="111" name="Freeform: Shape 110">
              <a:extLst>
                <a:ext uri="{FF2B5EF4-FFF2-40B4-BE49-F238E27FC236}">
                  <a16:creationId xmlns:a16="http://schemas.microsoft.com/office/drawing/2014/main" id="{3456F18E-4F61-486D-9CD6-65B30372C5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2" name="Freeform: Shape 111">
              <a:extLst>
                <a:ext uri="{FF2B5EF4-FFF2-40B4-BE49-F238E27FC236}">
                  <a16:creationId xmlns:a16="http://schemas.microsoft.com/office/drawing/2014/main" id="{318DDF45-08F0-46B6-A0B7-133735C94F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3" name="Freeform: Shape 112">
              <a:extLst>
                <a:ext uri="{FF2B5EF4-FFF2-40B4-BE49-F238E27FC236}">
                  <a16:creationId xmlns:a16="http://schemas.microsoft.com/office/drawing/2014/main" id="{B9D0CC0F-710D-43F4-BC86-7637674201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4" name="Freeform: Shape 113">
              <a:extLst>
                <a:ext uri="{FF2B5EF4-FFF2-40B4-BE49-F238E27FC236}">
                  <a16:creationId xmlns:a16="http://schemas.microsoft.com/office/drawing/2014/main" id="{6FB36AB6-CB81-495A-8A33-C0BCE67D6F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5" name="Freeform: Shape 114">
              <a:extLst>
                <a:ext uri="{FF2B5EF4-FFF2-40B4-BE49-F238E27FC236}">
                  <a16:creationId xmlns:a16="http://schemas.microsoft.com/office/drawing/2014/main" id="{1993F7E6-ABF6-482D-BEA5-B4E607DDB4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6" name="Freeform: Shape 115">
              <a:extLst>
                <a:ext uri="{FF2B5EF4-FFF2-40B4-BE49-F238E27FC236}">
                  <a16:creationId xmlns:a16="http://schemas.microsoft.com/office/drawing/2014/main" id="{DCA0B097-C21A-40B4-95E4-2FFA9697F82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accent2">
                  <a:alpha val="75000"/>
                </a:schemeClr>
              </a:solidFill>
              <a:prstDash val="lgDash"/>
              <a:round/>
            </a:ln>
          </p:spPr>
          <p:txBody>
            <a:bodyPr rtlCol="0" anchor="ctr"/>
            <a:lstStyle/>
            <a:p>
              <a:endParaRPr lang="en-US"/>
            </a:p>
          </p:txBody>
        </p:sp>
        <p:sp>
          <p:nvSpPr>
            <p:cNvPr id="117" name="Freeform: Shape 116">
              <a:extLst>
                <a:ext uri="{FF2B5EF4-FFF2-40B4-BE49-F238E27FC236}">
                  <a16:creationId xmlns:a16="http://schemas.microsoft.com/office/drawing/2014/main" id="{AB2AF0F5-7EAA-4BAB-8DE2-D84E124170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accent2">
                  <a:alpha val="75000"/>
                </a:schemeClr>
              </a:solidFill>
              <a:prstDash val="lgDash"/>
              <a:round/>
            </a:ln>
          </p:spPr>
          <p:txBody>
            <a:bodyPr rtlCol="0" anchor="ctr"/>
            <a:lstStyle/>
            <a:p>
              <a:endParaRPr lang="en-US"/>
            </a:p>
          </p:txBody>
        </p:sp>
      </p:grpSp>
      <p:sp useBgFill="1">
        <p:nvSpPr>
          <p:cNvPr id="119" name="Rectangle 118">
            <a:extLst>
              <a:ext uri="{FF2B5EF4-FFF2-40B4-BE49-F238E27FC236}">
                <a16:creationId xmlns:a16="http://schemas.microsoft.com/office/drawing/2014/main" id="{8651CFA9-6065-4243-AC48-858E35978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1"/>
            <a:ext cx="12431602" cy="6994525"/>
          </a:xfrm>
          <a:prstGeom prst="rect">
            <a:avLst/>
          </a:prstGeom>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1" name="Rectangle 120">
            <a:extLst>
              <a:ext uri="{FF2B5EF4-FFF2-40B4-BE49-F238E27FC236}">
                <a16:creationId xmlns:a16="http://schemas.microsoft.com/office/drawing/2014/main" id="{37962AE0-6A1C-4B76-9D52-10E5E6D7D3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1"/>
            <a:ext cx="12431602" cy="699452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lumMod val="65000"/>
                  <a:lumOff val="35000"/>
                </a:schemeClr>
              </a:solidFill>
              <a:latin typeface="AvenirNext LT Pro Medium" panose="020B0504020202020204" pitchFamily="34" charset="0"/>
            </a:endParaRPr>
          </a:p>
        </p:txBody>
      </p:sp>
      <p:sp>
        <p:nvSpPr>
          <p:cNvPr id="123" name="Rectangle 122">
            <a:extLst>
              <a:ext uri="{FF2B5EF4-FFF2-40B4-BE49-F238E27FC236}">
                <a16:creationId xmlns:a16="http://schemas.microsoft.com/office/drawing/2014/main" id="{16E12301-1C96-4D15-9838-D5B894B22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82" y="-1"/>
            <a:ext cx="12431602" cy="6994525"/>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23283BD5-4E00-4AAE-B20B-D04A16110C7C}"/>
              </a:ext>
            </a:extLst>
          </p:cNvPr>
          <p:cNvPicPr>
            <a:picLocks noChangeAspect="1"/>
          </p:cNvPicPr>
          <p:nvPr/>
        </p:nvPicPr>
        <p:blipFill rotWithShape="1">
          <a:blip r:embed="rId2">
            <a:alphaModFix amt="60000"/>
          </a:blip>
          <a:srcRect t="6264" r="-1" b="3369"/>
          <a:stretch/>
        </p:blipFill>
        <p:spPr>
          <a:xfrm>
            <a:off x="902" y="10"/>
            <a:ext cx="12431582" cy="6993111"/>
          </a:xfrm>
          <a:prstGeom prst="rect">
            <a:avLst/>
          </a:prstGeom>
        </p:spPr>
      </p:pic>
      <p:grpSp>
        <p:nvGrpSpPr>
          <p:cNvPr id="125" name="Top Left">
            <a:extLst>
              <a:ext uri="{FF2B5EF4-FFF2-40B4-BE49-F238E27FC236}">
                <a16:creationId xmlns:a16="http://schemas.microsoft.com/office/drawing/2014/main" id="{D7A5FD75-4B35-4162-9304-5694912558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947" y="15479"/>
            <a:ext cx="2242726" cy="3397571"/>
            <a:chOff x="4473129" y="923925"/>
            <a:chExt cx="3308947" cy="5012817"/>
          </a:xfrm>
          <a:noFill/>
        </p:grpSpPr>
        <p:sp>
          <p:nvSpPr>
            <p:cNvPr id="126" name="Freeform: Shape 125">
              <a:extLst>
                <a:ext uri="{FF2B5EF4-FFF2-40B4-BE49-F238E27FC236}">
                  <a16:creationId xmlns:a16="http://schemas.microsoft.com/office/drawing/2014/main" id="{A5107DF9-40C8-458E-82E1-523137E7A9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988" y="924020"/>
              <a:ext cx="3296088" cy="5012722"/>
            </a:xfrm>
            <a:custGeom>
              <a:avLst/>
              <a:gdLst>
                <a:gd name="connsiteX0" fmla="*/ 0 w 3296088"/>
                <a:gd name="connsiteY0" fmla="*/ 5012722 h 5012722"/>
                <a:gd name="connsiteX1" fmla="*/ 244031 w 3296088"/>
                <a:gd name="connsiteY1" fmla="*/ 4820222 h 5012722"/>
                <a:gd name="connsiteX2" fmla="*/ 729234 w 3296088"/>
                <a:gd name="connsiteY2" fmla="*/ 4360641 h 5012722"/>
                <a:gd name="connsiteX3" fmla="*/ 881444 w 3296088"/>
                <a:gd name="connsiteY3" fmla="*/ 4173950 h 5012722"/>
                <a:gd name="connsiteX4" fmla="*/ 1151287 w 3296088"/>
                <a:gd name="connsiteY4" fmla="*/ 3972877 h 5012722"/>
                <a:gd name="connsiteX5" fmla="*/ 1498664 w 3296088"/>
                <a:gd name="connsiteY5" fmla="*/ 3786188 h 5012722"/>
                <a:gd name="connsiteX6" fmla="*/ 1716881 w 3296088"/>
                <a:gd name="connsiteY6" fmla="*/ 3674174 h 5012722"/>
                <a:gd name="connsiteX7" fmla="*/ 1913573 w 3296088"/>
                <a:gd name="connsiteY7" fmla="*/ 3477387 h 5012722"/>
                <a:gd name="connsiteX8" fmla="*/ 2167700 w 3296088"/>
                <a:gd name="connsiteY8" fmla="*/ 3042190 h 5012722"/>
                <a:gd name="connsiteX9" fmla="*/ 2273903 w 3296088"/>
                <a:gd name="connsiteY9" fmla="*/ 2775014 h 5012722"/>
                <a:gd name="connsiteX10" fmla="*/ 2463356 w 3296088"/>
                <a:gd name="connsiteY10" fmla="*/ 2335530 h 5012722"/>
                <a:gd name="connsiteX11" fmla="*/ 2741866 w 3296088"/>
                <a:gd name="connsiteY11" fmla="*/ 1982248 h 5012722"/>
                <a:gd name="connsiteX12" fmla="*/ 2985897 w 3296088"/>
                <a:gd name="connsiteY12" fmla="*/ 1634681 h 5012722"/>
                <a:gd name="connsiteX13" fmla="*/ 3212687 w 3296088"/>
                <a:gd name="connsiteY13" fmla="*/ 1226820 h 5012722"/>
                <a:gd name="connsiteX14" fmla="*/ 3281553 w 3296088"/>
                <a:gd name="connsiteY14" fmla="*/ 959644 h 5012722"/>
                <a:gd name="connsiteX15" fmla="*/ 3295936 w 3296088"/>
                <a:gd name="connsiteY15" fmla="*/ 701135 h 5012722"/>
                <a:gd name="connsiteX16" fmla="*/ 3267266 w 3296088"/>
                <a:gd name="connsiteY16" fmla="*/ 436817 h 5012722"/>
                <a:gd name="connsiteX17" fmla="*/ 3105341 w 3296088"/>
                <a:gd name="connsiteY17" fmla="*/ 0 h 5012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96088" h="5012722">
                  <a:moveTo>
                    <a:pt x="0" y="5012722"/>
                  </a:moveTo>
                  <a:cubicBezTo>
                    <a:pt x="81820" y="4949095"/>
                    <a:pt x="163544" y="4885468"/>
                    <a:pt x="244031" y="4820222"/>
                  </a:cubicBezTo>
                  <a:cubicBezTo>
                    <a:pt x="417671" y="4679633"/>
                    <a:pt x="589883" y="4535139"/>
                    <a:pt x="729234" y="4360641"/>
                  </a:cubicBezTo>
                  <a:cubicBezTo>
                    <a:pt x="779431" y="4297776"/>
                    <a:pt x="825818" y="4231958"/>
                    <a:pt x="881444" y="4173950"/>
                  </a:cubicBezTo>
                  <a:cubicBezTo>
                    <a:pt x="959358" y="4092607"/>
                    <a:pt x="1054799" y="4031075"/>
                    <a:pt x="1151287" y="3972877"/>
                  </a:cubicBezTo>
                  <a:cubicBezTo>
                    <a:pt x="1263968" y="3904964"/>
                    <a:pt x="1379315" y="3841337"/>
                    <a:pt x="1498664" y="3786188"/>
                  </a:cubicBezTo>
                  <a:cubicBezTo>
                    <a:pt x="1573149" y="3751802"/>
                    <a:pt x="1649159" y="3720179"/>
                    <a:pt x="1716881" y="3674174"/>
                  </a:cubicBezTo>
                  <a:cubicBezTo>
                    <a:pt x="1794034" y="3621691"/>
                    <a:pt x="1856708" y="3551492"/>
                    <a:pt x="1913573" y="3477387"/>
                  </a:cubicBezTo>
                  <a:cubicBezTo>
                    <a:pt x="2016157" y="3343751"/>
                    <a:pt x="2099024" y="3196114"/>
                    <a:pt x="2167700" y="3042190"/>
                  </a:cubicBezTo>
                  <a:cubicBezTo>
                    <a:pt x="2206752" y="2954655"/>
                    <a:pt x="2241233" y="2865215"/>
                    <a:pt x="2273903" y="2775014"/>
                  </a:cubicBezTo>
                  <a:cubicBezTo>
                    <a:pt x="2328482" y="2624423"/>
                    <a:pt x="2379440" y="2471642"/>
                    <a:pt x="2463356" y="2335530"/>
                  </a:cubicBezTo>
                  <a:cubicBezTo>
                    <a:pt x="2542127" y="2207705"/>
                    <a:pt x="2647855" y="2099501"/>
                    <a:pt x="2741866" y="1982248"/>
                  </a:cubicBezTo>
                  <a:cubicBezTo>
                    <a:pt x="2830449" y="1871758"/>
                    <a:pt x="2908554" y="1753362"/>
                    <a:pt x="2985897" y="1634681"/>
                  </a:cubicBezTo>
                  <a:cubicBezTo>
                    <a:pt x="3071146" y="1503902"/>
                    <a:pt x="3156395" y="1372172"/>
                    <a:pt x="3212687" y="1226820"/>
                  </a:cubicBezTo>
                  <a:cubicBezTo>
                    <a:pt x="3246025" y="1140809"/>
                    <a:pt x="3268790" y="1051084"/>
                    <a:pt x="3281553" y="959644"/>
                  </a:cubicBezTo>
                  <a:cubicBezTo>
                    <a:pt x="3293555" y="874014"/>
                    <a:pt x="3296888" y="787527"/>
                    <a:pt x="3295936" y="701135"/>
                  </a:cubicBezTo>
                  <a:cubicBezTo>
                    <a:pt x="3294888" y="612172"/>
                    <a:pt x="3289268" y="523018"/>
                    <a:pt x="3267266" y="436817"/>
                  </a:cubicBezTo>
                  <a:cubicBezTo>
                    <a:pt x="3227832" y="282416"/>
                    <a:pt x="3105341" y="0"/>
                    <a:pt x="3105341" y="0"/>
                  </a:cubicBezTo>
                </a:path>
              </a:pathLst>
            </a:custGeom>
            <a:noFill/>
            <a:ln w="9525" cap="rnd">
              <a:solidFill>
                <a:schemeClr val="bg2">
                  <a:alpha val="35000"/>
                </a:schemeClr>
              </a:solidFill>
              <a:prstDash val="lgDash"/>
              <a:round/>
            </a:ln>
          </p:spPr>
          <p:txBody>
            <a:bodyPr rtlCol="0" anchor="ctr"/>
            <a:lstStyle/>
            <a:p>
              <a:endParaRPr lang="en-US"/>
            </a:p>
          </p:txBody>
        </p:sp>
        <p:sp>
          <p:nvSpPr>
            <p:cNvPr id="127" name="Freeform: Shape 126">
              <a:extLst>
                <a:ext uri="{FF2B5EF4-FFF2-40B4-BE49-F238E27FC236}">
                  <a16:creationId xmlns:a16="http://schemas.microsoft.com/office/drawing/2014/main" id="{5BD83295-4F37-4B80-AF77-1798FB80C5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977477" cy="4627149"/>
            </a:xfrm>
            <a:custGeom>
              <a:avLst/>
              <a:gdLst>
                <a:gd name="connsiteX0" fmla="*/ 0 w 2977477"/>
                <a:gd name="connsiteY0" fmla="*/ 4627150 h 4627149"/>
                <a:gd name="connsiteX1" fmla="*/ 275082 w 2977477"/>
                <a:gd name="connsiteY1" fmla="*/ 4341590 h 4627149"/>
                <a:gd name="connsiteX2" fmla="*/ 502825 w 2977477"/>
                <a:gd name="connsiteY2" fmla="*/ 4054126 h 4627149"/>
                <a:gd name="connsiteX3" fmla="*/ 666179 w 2977477"/>
                <a:gd name="connsiteY3" fmla="*/ 3890677 h 4627149"/>
                <a:gd name="connsiteX4" fmla="*/ 864203 w 2977477"/>
                <a:gd name="connsiteY4" fmla="*/ 3675983 h 4627149"/>
                <a:gd name="connsiteX5" fmla="*/ 982599 w 2977477"/>
                <a:gd name="connsiteY5" fmla="*/ 3557492 h 4627149"/>
                <a:gd name="connsiteX6" fmla="*/ 1188244 w 2977477"/>
                <a:gd name="connsiteY6" fmla="*/ 3329654 h 4627149"/>
                <a:gd name="connsiteX7" fmla="*/ 1344740 w 2977477"/>
                <a:gd name="connsiteY7" fmla="*/ 3146774 h 4627149"/>
                <a:gd name="connsiteX8" fmla="*/ 1470755 w 2977477"/>
                <a:gd name="connsiteY8" fmla="*/ 2984659 h 4627149"/>
                <a:gd name="connsiteX9" fmla="*/ 1657636 w 2977477"/>
                <a:gd name="connsiteY9" fmla="*/ 2670239 h 4627149"/>
                <a:gd name="connsiteX10" fmla="*/ 1762887 w 2977477"/>
                <a:gd name="connsiteY10" fmla="*/ 2473547 h 4627149"/>
                <a:gd name="connsiteX11" fmla="*/ 1866710 w 2977477"/>
                <a:gd name="connsiteY11" fmla="*/ 2290667 h 4627149"/>
                <a:gd name="connsiteX12" fmla="*/ 2106263 w 2977477"/>
                <a:gd name="connsiteY12" fmla="*/ 2030254 h 4627149"/>
                <a:gd name="connsiteX13" fmla="*/ 2277237 w 2977477"/>
                <a:gd name="connsiteY13" fmla="*/ 1859185 h 4627149"/>
                <a:gd name="connsiteX14" fmla="*/ 2499455 w 2977477"/>
                <a:gd name="connsiteY14" fmla="*/ 1656207 h 4627149"/>
                <a:gd name="connsiteX15" fmla="*/ 2707100 w 2977477"/>
                <a:gd name="connsiteY15" fmla="*/ 1390269 h 4627149"/>
                <a:gd name="connsiteX16" fmla="*/ 2812352 w 2977477"/>
                <a:gd name="connsiteY16" fmla="*/ 1230916 h 4627149"/>
                <a:gd name="connsiteX17" fmla="*/ 2898172 w 2977477"/>
                <a:gd name="connsiteY17" fmla="*/ 1036987 h 4627149"/>
                <a:gd name="connsiteX18" fmla="*/ 2963228 w 2977477"/>
                <a:gd name="connsiteY18" fmla="*/ 850011 h 4627149"/>
                <a:gd name="connsiteX19" fmla="*/ 2977325 w 2977477"/>
                <a:gd name="connsiteY19" fmla="*/ 745427 h 4627149"/>
                <a:gd name="connsiteX20" fmla="*/ 2929509 w 2977477"/>
                <a:gd name="connsiteY20" fmla="*/ 480155 h 4627149"/>
                <a:gd name="connsiteX21" fmla="*/ 2563082 w 2977477"/>
                <a:gd name="connsiteY21" fmla="*/ 0 h 46271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2977477" h="4627149">
                  <a:moveTo>
                    <a:pt x="0" y="4627150"/>
                  </a:moveTo>
                  <a:cubicBezTo>
                    <a:pt x="79820" y="4552283"/>
                    <a:pt x="203835" y="4424648"/>
                    <a:pt x="275082" y="4341590"/>
                  </a:cubicBezTo>
                  <a:cubicBezTo>
                    <a:pt x="354711" y="4248722"/>
                    <a:pt x="421005" y="4145090"/>
                    <a:pt x="502825" y="4054126"/>
                  </a:cubicBezTo>
                  <a:cubicBezTo>
                    <a:pt x="554355" y="3996881"/>
                    <a:pt x="612362" y="3945827"/>
                    <a:pt x="666179" y="3890677"/>
                  </a:cubicBezTo>
                  <a:cubicBezTo>
                    <a:pt x="734187" y="3821049"/>
                    <a:pt x="796671" y="3746183"/>
                    <a:pt x="864203" y="3675983"/>
                  </a:cubicBezTo>
                  <a:cubicBezTo>
                    <a:pt x="902875" y="3635788"/>
                    <a:pt x="943642" y="3597593"/>
                    <a:pt x="982599" y="3557492"/>
                  </a:cubicBezTo>
                  <a:cubicBezTo>
                    <a:pt x="1053941" y="3484150"/>
                    <a:pt x="1121378" y="3407093"/>
                    <a:pt x="1188244" y="3329654"/>
                  </a:cubicBezTo>
                  <a:cubicBezTo>
                    <a:pt x="1240631" y="3268885"/>
                    <a:pt x="1293495" y="3208496"/>
                    <a:pt x="1344740" y="3146774"/>
                  </a:cubicBezTo>
                  <a:cubicBezTo>
                    <a:pt x="1388459" y="3094101"/>
                    <a:pt x="1431512" y="3040761"/>
                    <a:pt x="1470755" y="2984659"/>
                  </a:cubicBezTo>
                  <a:cubicBezTo>
                    <a:pt x="1540764" y="2884646"/>
                    <a:pt x="1598771" y="2777109"/>
                    <a:pt x="1657636" y="2670239"/>
                  </a:cubicBezTo>
                  <a:cubicBezTo>
                    <a:pt x="1693545" y="2605088"/>
                    <a:pt x="1728502" y="2539460"/>
                    <a:pt x="1762887" y="2473547"/>
                  </a:cubicBezTo>
                  <a:cubicBezTo>
                    <a:pt x="1795367" y="2411349"/>
                    <a:pt x="1826419" y="2348103"/>
                    <a:pt x="1866710" y="2290667"/>
                  </a:cubicBezTo>
                  <a:cubicBezTo>
                    <a:pt x="1934623" y="2193893"/>
                    <a:pt x="2022729" y="2114169"/>
                    <a:pt x="2106263" y="2030254"/>
                  </a:cubicBezTo>
                  <a:cubicBezTo>
                    <a:pt x="2163128" y="1973104"/>
                    <a:pt x="2218182" y="1914049"/>
                    <a:pt x="2277237" y="1859185"/>
                  </a:cubicBezTo>
                  <a:cubicBezTo>
                    <a:pt x="2350770" y="1790891"/>
                    <a:pt x="2430304" y="1728978"/>
                    <a:pt x="2499455" y="1656207"/>
                  </a:cubicBezTo>
                  <a:cubicBezTo>
                    <a:pt x="2576989" y="1574578"/>
                    <a:pt x="2641568" y="1481900"/>
                    <a:pt x="2707100" y="1390269"/>
                  </a:cubicBezTo>
                  <a:cubicBezTo>
                    <a:pt x="2744153" y="1338453"/>
                    <a:pt x="2781586" y="1286732"/>
                    <a:pt x="2812352" y="1230916"/>
                  </a:cubicBezTo>
                  <a:cubicBezTo>
                    <a:pt x="2846546" y="1168908"/>
                    <a:pt x="2872550" y="1102900"/>
                    <a:pt x="2898172" y="1036987"/>
                  </a:cubicBezTo>
                  <a:cubicBezTo>
                    <a:pt x="2922175" y="975455"/>
                    <a:pt x="2948273" y="914305"/>
                    <a:pt x="2963228" y="850011"/>
                  </a:cubicBezTo>
                  <a:cubicBezTo>
                    <a:pt x="2971229" y="815626"/>
                    <a:pt x="2976563" y="780764"/>
                    <a:pt x="2977325" y="745427"/>
                  </a:cubicBezTo>
                  <a:cubicBezTo>
                    <a:pt x="2979230" y="654844"/>
                    <a:pt x="2963323" y="564261"/>
                    <a:pt x="2929509" y="480155"/>
                  </a:cubicBezTo>
                  <a:cubicBezTo>
                    <a:pt x="2851309" y="285655"/>
                    <a:pt x="2563082" y="0"/>
                    <a:pt x="2563082" y="0"/>
                  </a:cubicBezTo>
                </a:path>
              </a:pathLst>
            </a:custGeom>
            <a:noFill/>
            <a:ln w="9525" cap="rnd">
              <a:solidFill>
                <a:schemeClr val="bg2">
                  <a:alpha val="35000"/>
                </a:schemeClr>
              </a:solidFill>
              <a:prstDash val="lgDash"/>
              <a:round/>
            </a:ln>
          </p:spPr>
          <p:txBody>
            <a:bodyPr rtlCol="0" anchor="ctr"/>
            <a:lstStyle/>
            <a:p>
              <a:endParaRPr lang="en-US"/>
            </a:p>
          </p:txBody>
        </p:sp>
        <p:sp>
          <p:nvSpPr>
            <p:cNvPr id="128" name="Freeform: Shape 127">
              <a:extLst>
                <a:ext uri="{FF2B5EF4-FFF2-40B4-BE49-F238E27FC236}">
                  <a16:creationId xmlns:a16="http://schemas.microsoft.com/office/drawing/2014/main" id="{65888C74-4F56-4347-8944-E676A3C8967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4561" y="923925"/>
              <a:ext cx="2356712" cy="4118991"/>
            </a:xfrm>
            <a:custGeom>
              <a:avLst/>
              <a:gdLst>
                <a:gd name="connsiteX0" fmla="*/ 1707071 w 2356712"/>
                <a:gd name="connsiteY0" fmla="*/ 0 h 4118991"/>
                <a:gd name="connsiteX1" fmla="*/ 1824514 w 2356712"/>
                <a:gd name="connsiteY1" fmla="*/ 244697 h 4118991"/>
                <a:gd name="connsiteX2" fmla="*/ 1908715 w 2356712"/>
                <a:gd name="connsiteY2" fmla="*/ 328994 h 4118991"/>
                <a:gd name="connsiteX3" fmla="*/ 2226469 w 2356712"/>
                <a:gd name="connsiteY3" fmla="*/ 603695 h 4118991"/>
                <a:gd name="connsiteX4" fmla="*/ 2355628 w 2356712"/>
                <a:gd name="connsiteY4" fmla="*/ 900494 h 4118991"/>
                <a:gd name="connsiteX5" fmla="*/ 2281428 w 2356712"/>
                <a:gd name="connsiteY5" fmla="*/ 1206913 h 4118991"/>
                <a:gd name="connsiteX6" fmla="*/ 2092452 w 2356712"/>
                <a:gd name="connsiteY6" fmla="*/ 1460659 h 4118991"/>
                <a:gd name="connsiteX7" fmla="*/ 1834039 w 2356712"/>
                <a:gd name="connsiteY7" fmla="*/ 1625822 h 4118991"/>
                <a:gd name="connsiteX8" fmla="*/ 1558862 w 2356712"/>
                <a:gd name="connsiteY8" fmla="*/ 1743075 h 4118991"/>
                <a:gd name="connsiteX9" fmla="*/ 1386554 w 2356712"/>
                <a:gd name="connsiteY9" fmla="*/ 1869948 h 4118991"/>
                <a:gd name="connsiteX10" fmla="*/ 1271683 w 2356712"/>
                <a:gd name="connsiteY10" fmla="*/ 2073402 h 4118991"/>
                <a:gd name="connsiteX11" fmla="*/ 1178338 w 2356712"/>
                <a:gd name="connsiteY11" fmla="*/ 2355914 h 4118991"/>
                <a:gd name="connsiteX12" fmla="*/ 1113758 w 2356712"/>
                <a:gd name="connsiteY12" fmla="*/ 2578513 h 4118991"/>
                <a:gd name="connsiteX13" fmla="*/ 1034796 w 2356712"/>
                <a:gd name="connsiteY13" fmla="*/ 2834640 h 4118991"/>
                <a:gd name="connsiteX14" fmla="*/ 905637 w 2356712"/>
                <a:gd name="connsiteY14" fmla="*/ 3081242 h 4118991"/>
                <a:gd name="connsiteX15" fmla="*/ 793147 w 2356712"/>
                <a:gd name="connsiteY15" fmla="*/ 3258407 h 4118991"/>
                <a:gd name="connsiteX16" fmla="*/ 546735 w 2356712"/>
                <a:gd name="connsiteY16" fmla="*/ 3571970 h 4118991"/>
                <a:gd name="connsiteX17" fmla="*/ 346996 w 2356712"/>
                <a:gd name="connsiteY17" fmla="*/ 3771900 h 4118991"/>
                <a:gd name="connsiteX18" fmla="*/ 174689 w 2356712"/>
                <a:gd name="connsiteY18" fmla="*/ 3944207 h 4118991"/>
                <a:gd name="connsiteX19" fmla="*/ 0 w 2356712"/>
                <a:gd name="connsiteY19" fmla="*/ 4118991 h 4118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356712" h="4118991">
                  <a:moveTo>
                    <a:pt x="1707071" y="0"/>
                  </a:moveTo>
                  <a:cubicBezTo>
                    <a:pt x="1715357" y="22098"/>
                    <a:pt x="1812608" y="224409"/>
                    <a:pt x="1824514" y="244697"/>
                  </a:cubicBezTo>
                  <a:cubicBezTo>
                    <a:pt x="1844802" y="279273"/>
                    <a:pt x="1876996" y="304324"/>
                    <a:pt x="1908715" y="328994"/>
                  </a:cubicBezTo>
                  <a:cubicBezTo>
                    <a:pt x="2019967" y="415195"/>
                    <a:pt x="2137886" y="494633"/>
                    <a:pt x="2226469" y="603695"/>
                  </a:cubicBezTo>
                  <a:cubicBezTo>
                    <a:pt x="2296287" y="689610"/>
                    <a:pt x="2347817" y="790480"/>
                    <a:pt x="2355628" y="900494"/>
                  </a:cubicBezTo>
                  <a:cubicBezTo>
                    <a:pt x="2363248" y="1007078"/>
                    <a:pt x="2329910" y="1111187"/>
                    <a:pt x="2281428" y="1206913"/>
                  </a:cubicBezTo>
                  <a:cubicBezTo>
                    <a:pt x="2233422" y="1301877"/>
                    <a:pt x="2170938" y="1388936"/>
                    <a:pt x="2092452" y="1460659"/>
                  </a:cubicBezTo>
                  <a:cubicBezTo>
                    <a:pt x="2016538" y="1530001"/>
                    <a:pt x="1927765" y="1583436"/>
                    <a:pt x="1834039" y="1625822"/>
                  </a:cubicBezTo>
                  <a:cubicBezTo>
                    <a:pt x="1743075" y="1666970"/>
                    <a:pt x="1647730" y="1697736"/>
                    <a:pt x="1558862" y="1743075"/>
                  </a:cubicBezTo>
                  <a:cubicBezTo>
                    <a:pt x="1494758" y="1775841"/>
                    <a:pt x="1434275" y="1816132"/>
                    <a:pt x="1386554" y="1869948"/>
                  </a:cubicBezTo>
                  <a:cubicBezTo>
                    <a:pt x="1334548" y="1928622"/>
                    <a:pt x="1300544" y="2000345"/>
                    <a:pt x="1271683" y="2073402"/>
                  </a:cubicBezTo>
                  <a:cubicBezTo>
                    <a:pt x="1235202" y="2165699"/>
                    <a:pt x="1206722" y="2260759"/>
                    <a:pt x="1178338" y="2355914"/>
                  </a:cubicBezTo>
                  <a:cubicBezTo>
                    <a:pt x="1156240" y="2429923"/>
                    <a:pt x="1134237" y="2504028"/>
                    <a:pt x="1113758" y="2578513"/>
                  </a:cubicBezTo>
                  <a:cubicBezTo>
                    <a:pt x="1090041" y="2664714"/>
                    <a:pt x="1068134" y="2751678"/>
                    <a:pt x="1034796" y="2834640"/>
                  </a:cubicBezTo>
                  <a:cubicBezTo>
                    <a:pt x="1000125" y="2920841"/>
                    <a:pt x="953643" y="3001613"/>
                    <a:pt x="905637" y="3081242"/>
                  </a:cubicBezTo>
                  <a:cubicBezTo>
                    <a:pt x="869442" y="3141155"/>
                    <a:pt x="832295" y="3200400"/>
                    <a:pt x="793147" y="3258407"/>
                  </a:cubicBezTo>
                  <a:cubicBezTo>
                    <a:pt x="718661" y="3368802"/>
                    <a:pt x="637223" y="3474434"/>
                    <a:pt x="546735" y="3571970"/>
                  </a:cubicBezTo>
                  <a:cubicBezTo>
                    <a:pt x="482632" y="3641027"/>
                    <a:pt x="414147" y="3705797"/>
                    <a:pt x="346996" y="3771900"/>
                  </a:cubicBezTo>
                  <a:cubicBezTo>
                    <a:pt x="288989" y="3828764"/>
                    <a:pt x="232029" y="3886676"/>
                    <a:pt x="174689" y="3944207"/>
                  </a:cubicBezTo>
                  <a:cubicBezTo>
                    <a:pt x="116586" y="4002596"/>
                    <a:pt x="58293" y="4060698"/>
                    <a:pt x="0" y="4118991"/>
                  </a:cubicBezTo>
                </a:path>
              </a:pathLst>
            </a:custGeom>
            <a:noFill/>
            <a:ln w="9525" cap="rnd">
              <a:solidFill>
                <a:schemeClr val="bg2">
                  <a:alpha val="35000"/>
                </a:schemeClr>
              </a:solidFill>
              <a:prstDash val="lgDash"/>
              <a:round/>
            </a:ln>
          </p:spPr>
          <p:txBody>
            <a:bodyPr rtlCol="0" anchor="ctr"/>
            <a:lstStyle/>
            <a:p>
              <a:endParaRPr lang="en-US"/>
            </a:p>
          </p:txBody>
        </p:sp>
        <p:sp>
          <p:nvSpPr>
            <p:cNvPr id="129" name="Freeform: Shape 128">
              <a:extLst>
                <a:ext uri="{FF2B5EF4-FFF2-40B4-BE49-F238E27FC236}">
                  <a16:creationId xmlns:a16="http://schemas.microsoft.com/office/drawing/2014/main" id="{A69429CD-28C1-4DC7-84AD-4421A0AC8E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923925"/>
              <a:ext cx="2059193" cy="3980116"/>
            </a:xfrm>
            <a:custGeom>
              <a:avLst/>
              <a:gdLst>
                <a:gd name="connsiteX0" fmla="*/ 0 w 2059193"/>
                <a:gd name="connsiteY0" fmla="*/ 3980116 h 3980116"/>
                <a:gd name="connsiteX1" fmla="*/ 471583 w 2059193"/>
                <a:gd name="connsiteY1" fmla="*/ 3515678 h 3980116"/>
                <a:gd name="connsiteX2" fmla="*/ 758666 w 2059193"/>
                <a:gd name="connsiteY2" fmla="*/ 3163824 h 3980116"/>
                <a:gd name="connsiteX3" fmla="*/ 940499 w 2059193"/>
                <a:gd name="connsiteY3" fmla="*/ 2780824 h 3980116"/>
                <a:gd name="connsiteX4" fmla="*/ 1055370 w 2059193"/>
                <a:gd name="connsiteY4" fmla="*/ 2242185 h 3980116"/>
                <a:gd name="connsiteX5" fmla="*/ 1136714 w 2059193"/>
                <a:gd name="connsiteY5" fmla="*/ 1878330 h 3980116"/>
                <a:gd name="connsiteX6" fmla="*/ 1246727 w 2059193"/>
                <a:gd name="connsiteY6" fmla="*/ 1562386 h 3980116"/>
                <a:gd name="connsiteX7" fmla="*/ 1378363 w 2059193"/>
                <a:gd name="connsiteY7" fmla="*/ 1430750 h 3980116"/>
                <a:gd name="connsiteX8" fmla="*/ 1691831 w 2059193"/>
                <a:gd name="connsiteY8" fmla="*/ 1394841 h 3980116"/>
                <a:gd name="connsiteX9" fmla="*/ 1914335 w 2059193"/>
                <a:gd name="connsiteY9" fmla="*/ 1323023 h 3980116"/>
                <a:gd name="connsiteX10" fmla="*/ 2055495 w 2059193"/>
                <a:gd name="connsiteY10" fmla="*/ 1098042 h 3980116"/>
                <a:gd name="connsiteX11" fmla="*/ 2033969 w 2059193"/>
                <a:gd name="connsiteY11" fmla="*/ 930497 h 3980116"/>
                <a:gd name="connsiteX12" fmla="*/ 1885664 w 2059193"/>
                <a:gd name="connsiteY12" fmla="*/ 760571 h 3980116"/>
                <a:gd name="connsiteX13" fmla="*/ 1636871 w 2059193"/>
                <a:gd name="connsiteY13" fmla="*/ 612172 h 3980116"/>
                <a:gd name="connsiteX14" fmla="*/ 1335405 w 2059193"/>
                <a:gd name="connsiteY14" fmla="*/ 459010 h 3980116"/>
                <a:gd name="connsiteX15" fmla="*/ 1234916 w 2059193"/>
                <a:gd name="connsiteY15" fmla="*/ 269939 h 3980116"/>
                <a:gd name="connsiteX16" fmla="*/ 1386935 w 2059193"/>
                <a:gd name="connsiteY16" fmla="*/ 0 h 39801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059193" h="3980116">
                  <a:moveTo>
                    <a:pt x="0" y="3980116"/>
                  </a:moveTo>
                  <a:cubicBezTo>
                    <a:pt x="91345" y="3889534"/>
                    <a:pt x="382715" y="3608737"/>
                    <a:pt x="471583" y="3515678"/>
                  </a:cubicBezTo>
                  <a:cubicBezTo>
                    <a:pt x="576358" y="3405949"/>
                    <a:pt x="675989" y="3290983"/>
                    <a:pt x="758666" y="3163824"/>
                  </a:cubicBezTo>
                  <a:cubicBezTo>
                    <a:pt x="836105" y="3044857"/>
                    <a:pt x="897445" y="2916079"/>
                    <a:pt x="940499" y="2780824"/>
                  </a:cubicBezTo>
                  <a:cubicBezTo>
                    <a:pt x="996315" y="2605754"/>
                    <a:pt x="1020985" y="2422874"/>
                    <a:pt x="1055370" y="2242185"/>
                  </a:cubicBezTo>
                  <a:cubicBezTo>
                    <a:pt x="1078611" y="2120075"/>
                    <a:pt x="1107472" y="1999107"/>
                    <a:pt x="1136714" y="1878330"/>
                  </a:cubicBezTo>
                  <a:cubicBezTo>
                    <a:pt x="1163098" y="1769174"/>
                    <a:pt x="1189482" y="1658588"/>
                    <a:pt x="1246727" y="1562386"/>
                  </a:cubicBezTo>
                  <a:cubicBezTo>
                    <a:pt x="1279208" y="1507808"/>
                    <a:pt x="1321689" y="1459039"/>
                    <a:pt x="1378363" y="1430750"/>
                  </a:cubicBezTo>
                  <a:cubicBezTo>
                    <a:pt x="1473327" y="1383221"/>
                    <a:pt x="1584865" y="1402652"/>
                    <a:pt x="1691831" y="1394841"/>
                  </a:cubicBezTo>
                  <a:cubicBezTo>
                    <a:pt x="1771079" y="1389031"/>
                    <a:pt x="1849279" y="1368266"/>
                    <a:pt x="1914335" y="1323023"/>
                  </a:cubicBezTo>
                  <a:cubicBezTo>
                    <a:pt x="1989963" y="1270445"/>
                    <a:pt x="2041493" y="1189101"/>
                    <a:pt x="2055495" y="1098042"/>
                  </a:cubicBezTo>
                  <a:cubicBezTo>
                    <a:pt x="2064258" y="1041178"/>
                    <a:pt x="2057591" y="982980"/>
                    <a:pt x="2033969" y="930497"/>
                  </a:cubicBezTo>
                  <a:cubicBezTo>
                    <a:pt x="2002727" y="861060"/>
                    <a:pt x="1945958" y="807625"/>
                    <a:pt x="1885664" y="760571"/>
                  </a:cubicBezTo>
                  <a:cubicBezTo>
                    <a:pt x="1809179" y="700945"/>
                    <a:pt x="1725549" y="651415"/>
                    <a:pt x="1636871" y="612172"/>
                  </a:cubicBezTo>
                  <a:cubicBezTo>
                    <a:pt x="1532763" y="566071"/>
                    <a:pt x="1421606" y="532543"/>
                    <a:pt x="1335405" y="459010"/>
                  </a:cubicBezTo>
                  <a:cubicBezTo>
                    <a:pt x="1277969" y="409956"/>
                    <a:pt x="1232059" y="344615"/>
                    <a:pt x="1234916" y="269939"/>
                  </a:cubicBezTo>
                  <a:cubicBezTo>
                    <a:pt x="1237012" y="211741"/>
                    <a:pt x="1386935" y="0"/>
                    <a:pt x="1386935" y="0"/>
                  </a:cubicBezTo>
                </a:path>
              </a:pathLst>
            </a:custGeom>
            <a:noFill/>
            <a:ln w="9525" cap="rnd">
              <a:solidFill>
                <a:schemeClr val="bg2">
                  <a:alpha val="35000"/>
                </a:schemeClr>
              </a:solidFill>
              <a:prstDash val="lgDash"/>
              <a:round/>
            </a:ln>
          </p:spPr>
          <p:txBody>
            <a:bodyPr rtlCol="0" anchor="ctr"/>
            <a:lstStyle/>
            <a:p>
              <a:endParaRPr lang="en-US"/>
            </a:p>
          </p:txBody>
        </p:sp>
        <p:sp>
          <p:nvSpPr>
            <p:cNvPr id="130" name="Freeform: Shape 129">
              <a:extLst>
                <a:ext uri="{FF2B5EF4-FFF2-40B4-BE49-F238E27FC236}">
                  <a16:creationId xmlns:a16="http://schemas.microsoft.com/office/drawing/2014/main" id="{762D63CF-41E9-4561-A945-E199ABE7541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85131" y="1719357"/>
              <a:ext cx="743796" cy="2867501"/>
            </a:xfrm>
            <a:custGeom>
              <a:avLst/>
              <a:gdLst>
                <a:gd name="connsiteX0" fmla="*/ 11144 w 743796"/>
                <a:gd name="connsiteY0" fmla="*/ 0 h 2867501"/>
                <a:gd name="connsiteX1" fmla="*/ 353663 w 743796"/>
                <a:gd name="connsiteY1" fmla="*/ 55245 h 2867501"/>
                <a:gd name="connsiteX2" fmla="*/ 571405 w 743796"/>
                <a:gd name="connsiteY2" fmla="*/ 179737 h 2867501"/>
                <a:gd name="connsiteX3" fmla="*/ 688658 w 743796"/>
                <a:gd name="connsiteY3" fmla="*/ 368808 h 2867501"/>
                <a:gd name="connsiteX4" fmla="*/ 731711 w 743796"/>
                <a:gd name="connsiteY4" fmla="*/ 612934 h 2867501"/>
                <a:gd name="connsiteX5" fmla="*/ 725233 w 743796"/>
                <a:gd name="connsiteY5" fmla="*/ 995648 h 2867501"/>
                <a:gd name="connsiteX6" fmla="*/ 742855 w 743796"/>
                <a:gd name="connsiteY6" fmla="*/ 1499330 h 2867501"/>
                <a:gd name="connsiteX7" fmla="*/ 707898 w 743796"/>
                <a:gd name="connsiteY7" fmla="*/ 1793081 h 2867501"/>
                <a:gd name="connsiteX8" fmla="*/ 633222 w 743796"/>
                <a:gd name="connsiteY8" fmla="*/ 2073592 h 2867501"/>
                <a:gd name="connsiteX9" fmla="*/ 404527 w 743796"/>
                <a:gd name="connsiteY9" fmla="*/ 2472404 h 2867501"/>
                <a:gd name="connsiteX10" fmla="*/ 0 w 743796"/>
                <a:gd name="connsiteY10" fmla="*/ 2867501 h 28675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743796" h="2867501">
                  <a:moveTo>
                    <a:pt x="11144" y="0"/>
                  </a:moveTo>
                  <a:cubicBezTo>
                    <a:pt x="101060" y="2953"/>
                    <a:pt x="268796" y="25146"/>
                    <a:pt x="353663" y="55245"/>
                  </a:cubicBezTo>
                  <a:cubicBezTo>
                    <a:pt x="433483" y="83534"/>
                    <a:pt x="510635" y="120967"/>
                    <a:pt x="571405" y="179737"/>
                  </a:cubicBezTo>
                  <a:cubicBezTo>
                    <a:pt x="625412" y="231934"/>
                    <a:pt x="663607" y="297942"/>
                    <a:pt x="688658" y="368808"/>
                  </a:cubicBezTo>
                  <a:cubicBezTo>
                    <a:pt x="716375" y="447103"/>
                    <a:pt x="727996" y="529876"/>
                    <a:pt x="731711" y="612934"/>
                  </a:cubicBezTo>
                  <a:cubicBezTo>
                    <a:pt x="737426" y="740474"/>
                    <a:pt x="724948" y="867918"/>
                    <a:pt x="725233" y="995648"/>
                  </a:cubicBezTo>
                  <a:cubicBezTo>
                    <a:pt x="725710" y="1163765"/>
                    <a:pt x="748665" y="1331309"/>
                    <a:pt x="742855" y="1499330"/>
                  </a:cubicBezTo>
                  <a:cubicBezTo>
                    <a:pt x="739426" y="1598009"/>
                    <a:pt x="725996" y="1696022"/>
                    <a:pt x="707898" y="1793081"/>
                  </a:cubicBezTo>
                  <a:cubicBezTo>
                    <a:pt x="690086" y="1888426"/>
                    <a:pt x="666845" y="1982724"/>
                    <a:pt x="633222" y="2073592"/>
                  </a:cubicBezTo>
                  <a:cubicBezTo>
                    <a:pt x="579692" y="2218182"/>
                    <a:pt x="499682" y="2351056"/>
                    <a:pt x="404527" y="2472404"/>
                  </a:cubicBezTo>
                  <a:cubicBezTo>
                    <a:pt x="266033" y="2648902"/>
                    <a:pt x="179642" y="2732818"/>
                    <a:pt x="0" y="2867501"/>
                  </a:cubicBezTo>
                </a:path>
              </a:pathLst>
            </a:custGeom>
            <a:noFill/>
            <a:ln w="9525" cap="rnd">
              <a:solidFill>
                <a:schemeClr val="bg2">
                  <a:alpha val="35000"/>
                </a:schemeClr>
              </a:solidFill>
              <a:prstDash val="lgDash"/>
              <a:round/>
            </a:ln>
          </p:spPr>
          <p:txBody>
            <a:bodyPr rtlCol="0" anchor="ctr"/>
            <a:lstStyle/>
            <a:p>
              <a:endParaRPr lang="en-US"/>
            </a:p>
          </p:txBody>
        </p:sp>
        <p:sp>
          <p:nvSpPr>
            <p:cNvPr id="131" name="Freeform: Shape 130">
              <a:extLst>
                <a:ext uri="{FF2B5EF4-FFF2-40B4-BE49-F238E27FC236}">
                  <a16:creationId xmlns:a16="http://schemas.microsoft.com/office/drawing/2014/main" id="{0C95C339-F16B-492F-903D-A6855F56E1D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73129" y="1912731"/>
              <a:ext cx="597294" cy="2543540"/>
            </a:xfrm>
            <a:custGeom>
              <a:avLst/>
              <a:gdLst>
                <a:gd name="connsiteX0" fmla="*/ 16478 w 597294"/>
                <a:gd name="connsiteY0" fmla="*/ 2079 h 2543540"/>
                <a:gd name="connsiteX1" fmla="*/ 299847 w 597294"/>
                <a:gd name="connsiteY1" fmla="*/ 53991 h 2543540"/>
                <a:gd name="connsiteX2" fmla="*/ 503206 w 597294"/>
                <a:gd name="connsiteY2" fmla="*/ 291354 h 2543540"/>
                <a:gd name="connsiteX3" fmla="*/ 525113 w 597294"/>
                <a:gd name="connsiteY3" fmla="*/ 724265 h 2543540"/>
                <a:gd name="connsiteX4" fmla="*/ 578930 w 597294"/>
                <a:gd name="connsiteY4" fmla="*/ 1117267 h 2543540"/>
                <a:gd name="connsiteX5" fmla="*/ 592931 w 597294"/>
                <a:gd name="connsiteY5" fmla="*/ 1476359 h 2543540"/>
                <a:gd name="connsiteX6" fmla="*/ 503206 w 597294"/>
                <a:gd name="connsiteY6" fmla="*/ 1859359 h 2543540"/>
                <a:gd name="connsiteX7" fmla="*/ 291846 w 597294"/>
                <a:gd name="connsiteY7" fmla="*/ 2250361 h 2543540"/>
                <a:gd name="connsiteX8" fmla="*/ 0 w 597294"/>
                <a:gd name="connsiteY8" fmla="*/ 2543540 h 25435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97294" h="2543540">
                  <a:moveTo>
                    <a:pt x="16478" y="2079"/>
                  </a:moveTo>
                  <a:cubicBezTo>
                    <a:pt x="101441" y="-6684"/>
                    <a:pt x="224885" y="12557"/>
                    <a:pt x="299847" y="53991"/>
                  </a:cubicBezTo>
                  <a:cubicBezTo>
                    <a:pt x="394240" y="106092"/>
                    <a:pt x="468440" y="189341"/>
                    <a:pt x="503206" y="291354"/>
                  </a:cubicBezTo>
                  <a:cubicBezTo>
                    <a:pt x="550069" y="429085"/>
                    <a:pt x="520827" y="577770"/>
                    <a:pt x="525113" y="724265"/>
                  </a:cubicBezTo>
                  <a:cubicBezTo>
                    <a:pt x="529019" y="856472"/>
                    <a:pt x="561118" y="986012"/>
                    <a:pt x="578930" y="1117267"/>
                  </a:cubicBezTo>
                  <a:cubicBezTo>
                    <a:pt x="595122" y="1236234"/>
                    <a:pt x="602742" y="1356630"/>
                    <a:pt x="592931" y="1476359"/>
                  </a:cubicBezTo>
                  <a:cubicBezTo>
                    <a:pt x="582073" y="1607709"/>
                    <a:pt x="549783" y="1736011"/>
                    <a:pt x="503206" y="1859359"/>
                  </a:cubicBezTo>
                  <a:cubicBezTo>
                    <a:pt x="450628" y="1998710"/>
                    <a:pt x="383857" y="2133298"/>
                    <a:pt x="291846" y="2250361"/>
                  </a:cubicBezTo>
                  <a:cubicBezTo>
                    <a:pt x="231553" y="2327132"/>
                    <a:pt x="73819" y="2479532"/>
                    <a:pt x="0" y="2543540"/>
                  </a:cubicBezTo>
                </a:path>
              </a:pathLst>
            </a:custGeom>
            <a:noFill/>
            <a:ln w="9525" cap="rnd">
              <a:solidFill>
                <a:schemeClr val="bg2">
                  <a:alpha val="35000"/>
                </a:schemeClr>
              </a:solidFill>
              <a:prstDash val="lgDash"/>
              <a:round/>
            </a:ln>
          </p:spPr>
          <p:txBody>
            <a:bodyPr rtlCol="0" anchor="ctr"/>
            <a:lstStyle/>
            <a:p>
              <a:endParaRPr lang="en-US"/>
            </a:p>
          </p:txBody>
        </p:sp>
        <p:sp>
          <p:nvSpPr>
            <p:cNvPr id="132" name="Freeform: Shape 131">
              <a:extLst>
                <a:ext uri="{FF2B5EF4-FFF2-40B4-BE49-F238E27FC236}">
                  <a16:creationId xmlns:a16="http://schemas.microsoft.com/office/drawing/2014/main" id="{E85BC65A-0C9A-45A6-B18B-5E020CE983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491417" y="2227197"/>
              <a:ext cx="389425" cy="2011236"/>
            </a:xfrm>
            <a:custGeom>
              <a:avLst/>
              <a:gdLst>
                <a:gd name="connsiteX0" fmla="*/ 0 w 389425"/>
                <a:gd name="connsiteY0" fmla="*/ 33 h 2011236"/>
                <a:gd name="connsiteX1" fmla="*/ 171260 w 389425"/>
                <a:gd name="connsiteY1" fmla="*/ 60326 h 2011236"/>
                <a:gd name="connsiteX2" fmla="*/ 211455 w 389425"/>
                <a:gd name="connsiteY2" fmla="*/ 221204 h 2011236"/>
                <a:gd name="connsiteX3" fmla="*/ 243078 w 389425"/>
                <a:gd name="connsiteY3" fmla="*/ 448089 h 2011236"/>
                <a:gd name="connsiteX4" fmla="*/ 346424 w 389425"/>
                <a:gd name="connsiteY4" fmla="*/ 789941 h 2011236"/>
                <a:gd name="connsiteX5" fmla="*/ 372237 w 389425"/>
                <a:gd name="connsiteY5" fmla="*/ 942151 h 2011236"/>
                <a:gd name="connsiteX6" fmla="*/ 386620 w 389425"/>
                <a:gd name="connsiteY6" fmla="*/ 1272478 h 2011236"/>
                <a:gd name="connsiteX7" fmla="*/ 280416 w 389425"/>
                <a:gd name="connsiteY7" fmla="*/ 1660241 h 2011236"/>
                <a:gd name="connsiteX8" fmla="*/ 151257 w 389425"/>
                <a:gd name="connsiteY8" fmla="*/ 1844073 h 2011236"/>
                <a:gd name="connsiteX9" fmla="*/ 1905 w 389425"/>
                <a:gd name="connsiteY9" fmla="*/ 2011237 h 20112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89425" h="2011236">
                  <a:moveTo>
                    <a:pt x="0" y="33"/>
                  </a:moveTo>
                  <a:cubicBezTo>
                    <a:pt x="57912" y="-824"/>
                    <a:pt x="136112" y="14892"/>
                    <a:pt x="171260" y="60326"/>
                  </a:cubicBezTo>
                  <a:cubicBezTo>
                    <a:pt x="205645" y="104903"/>
                    <a:pt x="207740" y="164244"/>
                    <a:pt x="211455" y="221204"/>
                  </a:cubicBezTo>
                  <a:cubicBezTo>
                    <a:pt x="216408" y="297594"/>
                    <a:pt x="225838" y="373604"/>
                    <a:pt x="243078" y="448089"/>
                  </a:cubicBezTo>
                  <a:cubicBezTo>
                    <a:pt x="269939" y="564199"/>
                    <a:pt x="319183" y="673927"/>
                    <a:pt x="346424" y="789941"/>
                  </a:cubicBezTo>
                  <a:cubicBezTo>
                    <a:pt x="358235" y="840043"/>
                    <a:pt x="365951" y="891097"/>
                    <a:pt x="372237" y="942151"/>
                  </a:cubicBezTo>
                  <a:cubicBezTo>
                    <a:pt x="385858" y="1051784"/>
                    <a:pt x="394049" y="1162274"/>
                    <a:pt x="386620" y="1272478"/>
                  </a:cubicBezTo>
                  <a:cubicBezTo>
                    <a:pt x="377476" y="1407828"/>
                    <a:pt x="344996" y="1541178"/>
                    <a:pt x="280416" y="1660241"/>
                  </a:cubicBezTo>
                  <a:cubicBezTo>
                    <a:pt x="244602" y="1726249"/>
                    <a:pt x="199358" y="1786352"/>
                    <a:pt x="151257" y="1844073"/>
                  </a:cubicBezTo>
                  <a:cubicBezTo>
                    <a:pt x="79534" y="1930084"/>
                    <a:pt x="89345" y="1941419"/>
                    <a:pt x="1905" y="2011237"/>
                  </a:cubicBezTo>
                </a:path>
              </a:pathLst>
            </a:custGeom>
            <a:noFill/>
            <a:ln w="9525" cap="rnd">
              <a:solidFill>
                <a:schemeClr val="bg2">
                  <a:alpha val="35000"/>
                </a:schemeClr>
              </a:solidFill>
              <a:prstDash val="lgDash"/>
              <a:round/>
            </a:ln>
          </p:spPr>
          <p:txBody>
            <a:bodyPr rtlCol="0" anchor="ctr"/>
            <a:lstStyle/>
            <a:p>
              <a:endParaRPr lang="en-US"/>
            </a:p>
          </p:txBody>
        </p:sp>
      </p:grpSp>
      <p:sp>
        <p:nvSpPr>
          <p:cNvPr id="2" name="Title 1">
            <a:extLst>
              <a:ext uri="{FF2B5EF4-FFF2-40B4-BE49-F238E27FC236}">
                <a16:creationId xmlns:a16="http://schemas.microsoft.com/office/drawing/2014/main" id="{49B9A087-A6B9-4DF7-B1B8-A665E57FEEBA}"/>
              </a:ext>
            </a:extLst>
          </p:cNvPr>
          <p:cNvSpPr>
            <a:spLocks noGrp="1"/>
          </p:cNvSpPr>
          <p:nvPr>
            <p:ph type="ctrTitle"/>
          </p:nvPr>
        </p:nvSpPr>
        <p:spPr>
          <a:xfrm>
            <a:off x="215037" y="744335"/>
            <a:ext cx="3557685" cy="5118127"/>
          </a:xfrm>
        </p:spPr>
        <p:txBody>
          <a:bodyPr vert="horz" lIns="93260" tIns="46630" rIns="93260" bIns="46630" rtlCol="0" anchor="ctr" anchorCtr="0">
            <a:normAutofit/>
          </a:bodyPr>
          <a:lstStyle/>
          <a:p>
            <a:pPr algn="l"/>
            <a:r>
              <a:rPr lang="en-US" sz="4100">
                <a:solidFill>
                  <a:srgbClr val="FFFFFF"/>
                </a:solidFill>
              </a:rPr>
              <a:t>MICROSOFT TEAM </a:t>
            </a:r>
            <a:br>
              <a:rPr lang="en-US" sz="4100">
                <a:solidFill>
                  <a:srgbClr val="FFFFFF"/>
                </a:solidFill>
              </a:rPr>
            </a:br>
            <a:r>
              <a:rPr lang="en-US" sz="4100">
                <a:solidFill>
                  <a:srgbClr val="FFFFFF"/>
                </a:solidFill>
              </a:rPr>
              <a:t>FOR </a:t>
            </a:r>
            <a:br>
              <a:rPr lang="en-US" sz="4100">
                <a:solidFill>
                  <a:srgbClr val="FFFFFF"/>
                </a:solidFill>
              </a:rPr>
            </a:br>
            <a:r>
              <a:rPr lang="en-US" sz="4100">
                <a:solidFill>
                  <a:srgbClr val="FFFFFF"/>
                </a:solidFill>
              </a:rPr>
              <a:t>MILLIMAN</a:t>
            </a:r>
          </a:p>
        </p:txBody>
      </p:sp>
      <p:grpSp>
        <p:nvGrpSpPr>
          <p:cNvPr id="134" name="Bottom Right">
            <a:extLst>
              <a:ext uri="{FF2B5EF4-FFF2-40B4-BE49-F238E27FC236}">
                <a16:creationId xmlns:a16="http://schemas.microsoft.com/office/drawing/2014/main" id="{34676384-D846-461C-B8F3-BDB849B4A40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140151" y="3341830"/>
            <a:ext cx="4295442" cy="3652695"/>
            <a:chOff x="7980400" y="3276601"/>
            <a:chExt cx="4211600" cy="3581399"/>
          </a:xfrm>
        </p:grpSpPr>
        <p:grpSp>
          <p:nvGrpSpPr>
            <p:cNvPr id="135" name="Graphic 157">
              <a:extLst>
                <a:ext uri="{FF2B5EF4-FFF2-40B4-BE49-F238E27FC236}">
                  <a16:creationId xmlns:a16="http://schemas.microsoft.com/office/drawing/2014/main" id="{50480E57-05E0-42B6-8693-191B4E9CF5F9}"/>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8662740" y="3276601"/>
              <a:ext cx="3529260" cy="3581398"/>
              <a:chOff x="4114800" y="1423987"/>
              <a:chExt cx="3961542" cy="4007547"/>
            </a:xfrm>
            <a:noFill/>
          </p:grpSpPr>
          <p:sp>
            <p:nvSpPr>
              <p:cNvPr id="137" name="Freeform: Shape 136">
                <a:extLst>
                  <a:ext uri="{FF2B5EF4-FFF2-40B4-BE49-F238E27FC236}">
                    <a16:creationId xmlns:a16="http://schemas.microsoft.com/office/drawing/2014/main" id="{1C989BD5-54F6-4747-83F1-81FCAEDAD8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114800" y="1423987"/>
                <a:ext cx="3946874" cy="3989641"/>
              </a:xfrm>
              <a:custGeom>
                <a:avLst/>
                <a:gdLst>
                  <a:gd name="connsiteX0" fmla="*/ 0 w 3946874"/>
                  <a:gd name="connsiteY0" fmla="*/ 3989641 h 3989641"/>
                  <a:gd name="connsiteX1" fmla="*/ 79439 w 3946874"/>
                  <a:gd name="connsiteY1" fmla="*/ 3891153 h 3989641"/>
                  <a:gd name="connsiteX2" fmla="*/ 297371 w 3946874"/>
                  <a:gd name="connsiteY2" fmla="*/ 3626930 h 3989641"/>
                  <a:gd name="connsiteX3" fmla="*/ 454343 w 3946874"/>
                  <a:gd name="connsiteY3" fmla="*/ 3440335 h 3989641"/>
                  <a:gd name="connsiteX4" fmla="*/ 622363 w 3946874"/>
                  <a:gd name="connsiteY4" fmla="*/ 3290697 h 3989641"/>
                  <a:gd name="connsiteX5" fmla="*/ 927068 w 3946874"/>
                  <a:gd name="connsiteY5" fmla="*/ 3087434 h 3989641"/>
                  <a:gd name="connsiteX6" fmla="*/ 1176338 w 3946874"/>
                  <a:gd name="connsiteY6" fmla="*/ 2915603 h 3989641"/>
                  <a:gd name="connsiteX7" fmla="*/ 1394270 w 3946874"/>
                  <a:gd name="connsiteY7" fmla="*/ 2780729 h 3989641"/>
                  <a:gd name="connsiteX8" fmla="*/ 1601057 w 3946874"/>
                  <a:gd name="connsiteY8" fmla="*/ 2723483 h 3989641"/>
                  <a:gd name="connsiteX9" fmla="*/ 1756220 w 3946874"/>
                  <a:gd name="connsiteY9" fmla="*/ 2743772 h 3989641"/>
                  <a:gd name="connsiteX10" fmla="*/ 1889189 w 3946874"/>
                  <a:gd name="connsiteY10" fmla="*/ 2765965 h 3989641"/>
                  <a:gd name="connsiteX11" fmla="*/ 2007394 w 3946874"/>
                  <a:gd name="connsiteY11" fmla="*/ 2765965 h 3989641"/>
                  <a:gd name="connsiteX12" fmla="*/ 2184654 w 3946874"/>
                  <a:gd name="connsiteY12" fmla="*/ 2671763 h 3989641"/>
                  <a:gd name="connsiteX13" fmla="*/ 2372773 w 3946874"/>
                  <a:gd name="connsiteY13" fmla="*/ 2538984 h 3989641"/>
                  <a:gd name="connsiteX14" fmla="*/ 2439543 w 3946874"/>
                  <a:gd name="connsiteY14" fmla="*/ 2510504 h 3989641"/>
                  <a:gd name="connsiteX15" fmla="*/ 2650617 w 3946874"/>
                  <a:gd name="connsiteY15" fmla="*/ 2434781 h 3989641"/>
                  <a:gd name="connsiteX16" fmla="*/ 2785110 w 3946874"/>
                  <a:gd name="connsiteY16" fmla="*/ 2383060 h 3989641"/>
                  <a:gd name="connsiteX17" fmla="*/ 2897315 w 3946874"/>
                  <a:gd name="connsiteY17" fmla="*/ 2318861 h 3989641"/>
                  <a:gd name="connsiteX18" fmla="*/ 2997994 w 3946874"/>
                  <a:gd name="connsiteY18" fmla="*/ 2226183 h 3989641"/>
                  <a:gd name="connsiteX19" fmla="*/ 3061240 w 3946874"/>
                  <a:gd name="connsiteY19" fmla="*/ 2141506 h 3989641"/>
                  <a:gd name="connsiteX20" fmla="*/ 3152108 w 3946874"/>
                  <a:gd name="connsiteY20" fmla="*/ 2005203 h 3989641"/>
                  <a:gd name="connsiteX21" fmla="*/ 3274124 w 3946874"/>
                  <a:gd name="connsiteY21" fmla="*/ 1871567 h 3989641"/>
                  <a:gd name="connsiteX22" fmla="*/ 3388138 w 3946874"/>
                  <a:gd name="connsiteY22" fmla="*/ 1770888 h 3989641"/>
                  <a:gd name="connsiteX23" fmla="*/ 3466529 w 3946874"/>
                  <a:gd name="connsiteY23" fmla="*/ 1679162 h 3989641"/>
                  <a:gd name="connsiteX24" fmla="*/ 3538633 w 3946874"/>
                  <a:gd name="connsiteY24" fmla="*/ 1551718 h 3989641"/>
                  <a:gd name="connsiteX25" fmla="*/ 3588544 w 3946874"/>
                  <a:gd name="connsiteY25" fmla="*/ 1376172 h 3989641"/>
                  <a:gd name="connsiteX26" fmla="*/ 3597402 w 3946874"/>
                  <a:gd name="connsiteY26" fmla="*/ 1293305 h 3989641"/>
                  <a:gd name="connsiteX27" fmla="*/ 3721227 w 3946874"/>
                  <a:gd name="connsiteY27" fmla="*/ 880491 h 3989641"/>
                  <a:gd name="connsiteX28" fmla="*/ 3761137 w 3946874"/>
                  <a:gd name="connsiteY28" fmla="*/ 463677 h 3989641"/>
                  <a:gd name="connsiteX29" fmla="*/ 3946874 w 3946874"/>
                  <a:gd name="connsiteY29" fmla="*/ 0 h 39896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3946874" h="3989641">
                    <a:moveTo>
                      <a:pt x="0" y="3989641"/>
                    </a:moveTo>
                    <a:cubicBezTo>
                      <a:pt x="19050" y="3957257"/>
                      <a:pt x="50959" y="3916013"/>
                      <a:pt x="79439" y="3891153"/>
                    </a:cubicBezTo>
                    <a:cubicBezTo>
                      <a:pt x="165544" y="3815906"/>
                      <a:pt x="227933" y="3717989"/>
                      <a:pt x="297371" y="3626930"/>
                    </a:cubicBezTo>
                    <a:cubicBezTo>
                      <a:pt x="346615" y="3562255"/>
                      <a:pt x="398050" y="3499009"/>
                      <a:pt x="454343" y="3440335"/>
                    </a:cubicBezTo>
                    <a:cubicBezTo>
                      <a:pt x="506349" y="3386042"/>
                      <a:pt x="562642" y="3336227"/>
                      <a:pt x="622363" y="3290697"/>
                    </a:cubicBezTo>
                    <a:cubicBezTo>
                      <a:pt x="719519" y="3216688"/>
                      <a:pt x="824960" y="3154585"/>
                      <a:pt x="927068" y="3087434"/>
                    </a:cubicBezTo>
                    <a:cubicBezTo>
                      <a:pt x="1011365" y="3031998"/>
                      <a:pt x="1093565" y="2973324"/>
                      <a:pt x="1176338" y="2915603"/>
                    </a:cubicBezTo>
                    <a:cubicBezTo>
                      <a:pt x="1246537" y="2866644"/>
                      <a:pt x="1317308" y="2818066"/>
                      <a:pt x="1394270" y="2780729"/>
                    </a:cubicBezTo>
                    <a:cubicBezTo>
                      <a:pt x="1459421" y="2749106"/>
                      <a:pt x="1528763" y="2724436"/>
                      <a:pt x="1601057" y="2723483"/>
                    </a:cubicBezTo>
                    <a:cubicBezTo>
                      <a:pt x="1653350" y="2722721"/>
                      <a:pt x="1704785" y="2733485"/>
                      <a:pt x="1756220" y="2743772"/>
                    </a:cubicBezTo>
                    <a:cubicBezTo>
                      <a:pt x="1800320" y="2752630"/>
                      <a:pt x="1844612" y="2760250"/>
                      <a:pt x="1889189" y="2765965"/>
                    </a:cubicBezTo>
                    <a:cubicBezTo>
                      <a:pt x="1928622" y="2771013"/>
                      <a:pt x="1968437" y="2773299"/>
                      <a:pt x="2007394" y="2765965"/>
                    </a:cubicBezTo>
                    <a:cubicBezTo>
                      <a:pt x="2073878" y="2753487"/>
                      <a:pt x="2130647" y="2712911"/>
                      <a:pt x="2184654" y="2671763"/>
                    </a:cubicBezTo>
                    <a:cubicBezTo>
                      <a:pt x="2245900" y="2625090"/>
                      <a:pt x="2304002" y="2573465"/>
                      <a:pt x="2372773" y="2538984"/>
                    </a:cubicBezTo>
                    <a:cubicBezTo>
                      <a:pt x="2394395" y="2528126"/>
                      <a:pt x="2416874" y="2518982"/>
                      <a:pt x="2439543" y="2510504"/>
                    </a:cubicBezTo>
                    <a:cubicBezTo>
                      <a:pt x="2509552" y="2484215"/>
                      <a:pt x="2580037" y="2459450"/>
                      <a:pt x="2650617" y="2434781"/>
                    </a:cubicBezTo>
                    <a:cubicBezTo>
                      <a:pt x="2695956" y="2418874"/>
                      <a:pt x="2741295" y="2402872"/>
                      <a:pt x="2785110" y="2383060"/>
                    </a:cubicBezTo>
                    <a:cubicBezTo>
                      <a:pt x="2824448" y="2365248"/>
                      <a:pt x="2862358" y="2344198"/>
                      <a:pt x="2897315" y="2318861"/>
                    </a:cubicBezTo>
                    <a:cubicBezTo>
                      <a:pt x="2934367" y="2292096"/>
                      <a:pt x="2968085" y="2260854"/>
                      <a:pt x="2997994" y="2226183"/>
                    </a:cubicBezTo>
                    <a:cubicBezTo>
                      <a:pt x="3020949" y="2199513"/>
                      <a:pt x="3041714" y="2170938"/>
                      <a:pt x="3061240" y="2141506"/>
                    </a:cubicBezTo>
                    <a:cubicBezTo>
                      <a:pt x="3091529" y="2095976"/>
                      <a:pt x="3119533" y="2049018"/>
                      <a:pt x="3152108" y="2005203"/>
                    </a:cubicBezTo>
                    <a:cubicBezTo>
                      <a:pt x="3188113" y="1956626"/>
                      <a:pt x="3229261" y="1912144"/>
                      <a:pt x="3274124" y="1871567"/>
                    </a:cubicBezTo>
                    <a:cubicBezTo>
                      <a:pt x="3311747" y="1837563"/>
                      <a:pt x="3351848" y="1806321"/>
                      <a:pt x="3388138" y="1770888"/>
                    </a:cubicBezTo>
                    <a:cubicBezTo>
                      <a:pt x="3416999" y="1742694"/>
                      <a:pt x="3443002" y="1711833"/>
                      <a:pt x="3466529" y="1679162"/>
                    </a:cubicBezTo>
                    <a:cubicBezTo>
                      <a:pt x="3495008" y="1639348"/>
                      <a:pt x="3519392" y="1596771"/>
                      <a:pt x="3538633" y="1551718"/>
                    </a:cubicBezTo>
                    <a:cubicBezTo>
                      <a:pt x="3562731" y="1495616"/>
                      <a:pt x="3578924" y="1436465"/>
                      <a:pt x="3588544" y="1376172"/>
                    </a:cubicBezTo>
                    <a:cubicBezTo>
                      <a:pt x="3592925" y="1348740"/>
                      <a:pt x="3595688" y="1321022"/>
                      <a:pt x="3597402" y="1293305"/>
                    </a:cubicBezTo>
                    <a:cubicBezTo>
                      <a:pt x="3605974" y="1155859"/>
                      <a:pt x="3717703" y="1018127"/>
                      <a:pt x="3721227" y="880491"/>
                    </a:cubicBezTo>
                    <a:cubicBezTo>
                      <a:pt x="3724751" y="740855"/>
                      <a:pt x="3743135" y="602171"/>
                      <a:pt x="3761137" y="463677"/>
                    </a:cubicBezTo>
                    <a:cubicBezTo>
                      <a:pt x="3776186" y="347758"/>
                      <a:pt x="3934968" y="116205"/>
                      <a:pt x="3946874" y="0"/>
                    </a:cubicBezTo>
                  </a:path>
                </a:pathLst>
              </a:custGeom>
              <a:noFill/>
              <a:ln w="9525" cap="rnd">
                <a:solidFill>
                  <a:schemeClr val="bg2">
                    <a:alpha val="35000"/>
                  </a:schemeClr>
                </a:solidFill>
                <a:prstDash val="lgDash"/>
                <a:round/>
              </a:ln>
            </p:spPr>
            <p:txBody>
              <a:bodyPr rtlCol="0" anchor="ctr"/>
              <a:lstStyle/>
              <a:p>
                <a:endParaRPr lang="en-US"/>
              </a:p>
            </p:txBody>
          </p:sp>
          <p:sp>
            <p:nvSpPr>
              <p:cNvPr id="138" name="Freeform: Shape 137">
                <a:extLst>
                  <a:ext uri="{FF2B5EF4-FFF2-40B4-BE49-F238E27FC236}">
                    <a16:creationId xmlns:a16="http://schemas.microsoft.com/office/drawing/2014/main" id="{6D7EE029-E135-4899-AC49-78D6946CDA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395978" y="2441733"/>
                <a:ext cx="3665410" cy="2985611"/>
              </a:xfrm>
              <a:custGeom>
                <a:avLst/>
                <a:gdLst>
                  <a:gd name="connsiteX0" fmla="*/ 0 w 3665410"/>
                  <a:gd name="connsiteY0" fmla="*/ 2985611 h 2985611"/>
                  <a:gd name="connsiteX1" fmla="*/ 166211 w 3665410"/>
                  <a:gd name="connsiteY1" fmla="*/ 2699766 h 2985611"/>
                  <a:gd name="connsiteX2" fmla="*/ 397002 w 3665410"/>
                  <a:gd name="connsiteY2" fmla="*/ 2414969 h 2985611"/>
                  <a:gd name="connsiteX3" fmla="*/ 620173 w 3665410"/>
                  <a:gd name="connsiteY3" fmla="*/ 2237899 h 2985611"/>
                  <a:gd name="connsiteX4" fmla="*/ 823341 w 3665410"/>
                  <a:gd name="connsiteY4" fmla="*/ 2085499 h 2985611"/>
                  <a:gd name="connsiteX5" fmla="*/ 1089565 w 3665410"/>
                  <a:gd name="connsiteY5" fmla="*/ 1911477 h 2985611"/>
                  <a:gd name="connsiteX6" fmla="*/ 1145000 w 3665410"/>
                  <a:gd name="connsiteY6" fmla="*/ 1886807 h 2985611"/>
                  <a:gd name="connsiteX7" fmla="*/ 1375791 w 3665410"/>
                  <a:gd name="connsiteY7" fmla="*/ 1842135 h 2985611"/>
                  <a:gd name="connsiteX8" fmla="*/ 1486567 w 3665410"/>
                  <a:gd name="connsiteY8" fmla="*/ 1857566 h 2985611"/>
                  <a:gd name="connsiteX9" fmla="*/ 1568101 w 3665410"/>
                  <a:gd name="connsiteY9" fmla="*/ 1871377 h 2985611"/>
                  <a:gd name="connsiteX10" fmla="*/ 1810607 w 3665410"/>
                  <a:gd name="connsiteY10" fmla="*/ 1871377 h 2985611"/>
                  <a:gd name="connsiteX11" fmla="*/ 1997964 w 3665410"/>
                  <a:gd name="connsiteY11" fmla="*/ 1790605 h 2985611"/>
                  <a:gd name="connsiteX12" fmla="*/ 2109883 w 3665410"/>
                  <a:gd name="connsiteY12" fmla="*/ 1702784 h 2985611"/>
                  <a:gd name="connsiteX13" fmla="*/ 2321433 w 3665410"/>
                  <a:gd name="connsiteY13" fmla="*/ 1552384 h 2985611"/>
                  <a:gd name="connsiteX14" fmla="*/ 2558891 w 3665410"/>
                  <a:gd name="connsiteY14" fmla="*/ 1453420 h 2985611"/>
                  <a:gd name="connsiteX15" fmla="*/ 2709767 w 3665410"/>
                  <a:gd name="connsiteY15" fmla="*/ 1377887 h 2985611"/>
                  <a:gd name="connsiteX16" fmla="*/ 2885408 w 3665410"/>
                  <a:gd name="connsiteY16" fmla="*/ 1237393 h 2985611"/>
                  <a:gd name="connsiteX17" fmla="*/ 3017711 w 3665410"/>
                  <a:gd name="connsiteY17" fmla="*/ 1072229 h 2985611"/>
                  <a:gd name="connsiteX18" fmla="*/ 3150680 w 3665410"/>
                  <a:gd name="connsiteY18" fmla="*/ 921830 h 2985611"/>
                  <a:gd name="connsiteX19" fmla="*/ 3255169 w 3665410"/>
                  <a:gd name="connsiteY19" fmla="*/ 801815 h 2985611"/>
                  <a:gd name="connsiteX20" fmla="*/ 3339275 w 3665410"/>
                  <a:gd name="connsiteY20" fmla="*/ 694182 h 2985611"/>
                  <a:gd name="connsiteX21" fmla="*/ 3409188 w 3665410"/>
                  <a:gd name="connsiteY21" fmla="*/ 546926 h 2985611"/>
                  <a:gd name="connsiteX22" fmla="*/ 3464243 w 3665410"/>
                  <a:gd name="connsiteY22" fmla="*/ 347663 h 2985611"/>
                  <a:gd name="connsiteX23" fmla="*/ 3665411 w 3665410"/>
                  <a:gd name="connsiteY23" fmla="*/ 0 h 2985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3665410" h="2985611">
                    <a:moveTo>
                      <a:pt x="0" y="2985611"/>
                    </a:moveTo>
                    <a:cubicBezTo>
                      <a:pt x="0" y="2985611"/>
                      <a:pt x="86773" y="2802827"/>
                      <a:pt x="166211" y="2699766"/>
                    </a:cubicBezTo>
                    <a:cubicBezTo>
                      <a:pt x="240983" y="2602706"/>
                      <a:pt x="309182" y="2500122"/>
                      <a:pt x="397002" y="2414969"/>
                    </a:cubicBezTo>
                    <a:cubicBezTo>
                      <a:pt x="465296" y="2348865"/>
                      <a:pt x="543592" y="2294477"/>
                      <a:pt x="620173" y="2237899"/>
                    </a:cubicBezTo>
                    <a:cubicBezTo>
                      <a:pt x="688277" y="2187607"/>
                      <a:pt x="755333" y="2135886"/>
                      <a:pt x="823341" y="2085499"/>
                    </a:cubicBezTo>
                    <a:cubicBezTo>
                      <a:pt x="908685" y="2022253"/>
                      <a:pt x="994791" y="1959197"/>
                      <a:pt x="1089565" y="1911477"/>
                    </a:cubicBezTo>
                    <a:cubicBezTo>
                      <a:pt x="1107662" y="1902428"/>
                      <a:pt x="1126141" y="1894141"/>
                      <a:pt x="1145000" y="1886807"/>
                    </a:cubicBezTo>
                    <a:cubicBezTo>
                      <a:pt x="1218819" y="1858232"/>
                      <a:pt x="1296924" y="1838611"/>
                      <a:pt x="1375791" y="1842135"/>
                    </a:cubicBezTo>
                    <a:cubicBezTo>
                      <a:pt x="1413129" y="1843754"/>
                      <a:pt x="1449896" y="1850422"/>
                      <a:pt x="1486567" y="1857566"/>
                    </a:cubicBezTo>
                    <a:cubicBezTo>
                      <a:pt x="1513618" y="1862804"/>
                      <a:pt x="1540859" y="1867376"/>
                      <a:pt x="1568101" y="1871377"/>
                    </a:cubicBezTo>
                    <a:cubicBezTo>
                      <a:pt x="1648778" y="1883188"/>
                      <a:pt x="1730978" y="1887665"/>
                      <a:pt x="1810607" y="1871377"/>
                    </a:cubicBezTo>
                    <a:cubicBezTo>
                      <a:pt x="1877854" y="1857661"/>
                      <a:pt x="1941100" y="1829086"/>
                      <a:pt x="1997964" y="1790605"/>
                    </a:cubicBezTo>
                    <a:cubicBezTo>
                      <a:pt x="2037302" y="1764030"/>
                      <a:pt x="2073497" y="1733264"/>
                      <a:pt x="2109883" y="1702784"/>
                    </a:cubicBezTo>
                    <a:cubicBezTo>
                      <a:pt x="2176367" y="1647063"/>
                      <a:pt x="2244852" y="1593151"/>
                      <a:pt x="2321433" y="1552384"/>
                    </a:cubicBezTo>
                    <a:cubicBezTo>
                      <a:pt x="2397157" y="1512094"/>
                      <a:pt x="2479548" y="1486281"/>
                      <a:pt x="2558891" y="1453420"/>
                    </a:cubicBezTo>
                    <a:cubicBezTo>
                      <a:pt x="2610898" y="1431798"/>
                      <a:pt x="2661571" y="1407033"/>
                      <a:pt x="2709767" y="1377887"/>
                    </a:cubicBezTo>
                    <a:cubicBezTo>
                      <a:pt x="2774252" y="1338929"/>
                      <a:pt x="2834069" y="1292447"/>
                      <a:pt x="2885408" y="1237393"/>
                    </a:cubicBezTo>
                    <a:cubicBezTo>
                      <a:pt x="2933605" y="1185767"/>
                      <a:pt x="2973324" y="1127093"/>
                      <a:pt x="3017711" y="1072229"/>
                    </a:cubicBezTo>
                    <a:cubicBezTo>
                      <a:pt x="3059811" y="1020223"/>
                      <a:pt x="3105912" y="971645"/>
                      <a:pt x="3150680" y="921830"/>
                    </a:cubicBezTo>
                    <a:cubicBezTo>
                      <a:pt x="3186113" y="882396"/>
                      <a:pt x="3220593" y="842010"/>
                      <a:pt x="3255169" y="801815"/>
                    </a:cubicBezTo>
                    <a:cubicBezTo>
                      <a:pt x="3284887" y="767239"/>
                      <a:pt x="3314605" y="732473"/>
                      <a:pt x="3339275" y="694182"/>
                    </a:cubicBezTo>
                    <a:cubicBezTo>
                      <a:pt x="3368707" y="648367"/>
                      <a:pt x="3390138" y="597980"/>
                      <a:pt x="3409188" y="546926"/>
                    </a:cubicBezTo>
                    <a:cubicBezTo>
                      <a:pt x="3433382" y="482156"/>
                      <a:pt x="3453384" y="415861"/>
                      <a:pt x="3464243" y="347663"/>
                    </a:cubicBezTo>
                    <a:cubicBezTo>
                      <a:pt x="3476244" y="272224"/>
                      <a:pt x="3661696" y="76295"/>
                      <a:pt x="3665411" y="0"/>
                    </a:cubicBezTo>
                  </a:path>
                </a:pathLst>
              </a:custGeom>
              <a:noFill/>
              <a:ln w="9525" cap="rnd">
                <a:solidFill>
                  <a:schemeClr val="bg2">
                    <a:alpha val="35000"/>
                  </a:schemeClr>
                </a:solidFill>
                <a:prstDash val="lgDash"/>
                <a:round/>
              </a:ln>
            </p:spPr>
            <p:txBody>
              <a:bodyPr rtlCol="0" anchor="ctr"/>
              <a:lstStyle/>
              <a:p>
                <a:endParaRPr lang="en-US"/>
              </a:p>
            </p:txBody>
          </p:sp>
          <p:sp>
            <p:nvSpPr>
              <p:cNvPr id="139" name="Freeform: Shape 138">
                <a:extLst>
                  <a:ext uri="{FF2B5EF4-FFF2-40B4-BE49-F238E27FC236}">
                    <a16:creationId xmlns:a16="http://schemas.microsoft.com/office/drawing/2014/main" id="{4C9494D7-A3EA-4A41-8910-6B6FE95E59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790402" y="5229700"/>
                <a:ext cx="285940" cy="199072"/>
              </a:xfrm>
              <a:custGeom>
                <a:avLst/>
                <a:gdLst>
                  <a:gd name="connsiteX0" fmla="*/ 0 w 285940"/>
                  <a:gd name="connsiteY0" fmla="*/ 199073 h 199072"/>
                  <a:gd name="connsiteX1" fmla="*/ 285940 w 285940"/>
                  <a:gd name="connsiteY1" fmla="*/ 0 h 199072"/>
                </a:gdLst>
                <a:ahLst/>
                <a:cxnLst>
                  <a:cxn ang="0">
                    <a:pos x="connsiteX0" y="connsiteY0"/>
                  </a:cxn>
                  <a:cxn ang="0">
                    <a:pos x="connsiteX1" y="connsiteY1"/>
                  </a:cxn>
                </a:cxnLst>
                <a:rect l="l" t="t" r="r" b="b"/>
                <a:pathLst>
                  <a:path w="285940" h="199072">
                    <a:moveTo>
                      <a:pt x="0" y="199073"/>
                    </a:moveTo>
                    <a:cubicBezTo>
                      <a:pt x="0" y="199073"/>
                      <a:pt x="242125" y="39243"/>
                      <a:pt x="285940" y="0"/>
                    </a:cubicBezTo>
                  </a:path>
                </a:pathLst>
              </a:custGeom>
              <a:noFill/>
              <a:ln w="9525" cap="rnd">
                <a:solidFill>
                  <a:schemeClr val="bg2">
                    <a:alpha val="35000"/>
                  </a:schemeClr>
                </a:solidFill>
                <a:prstDash val="lgDash"/>
                <a:round/>
              </a:ln>
            </p:spPr>
            <p:txBody>
              <a:bodyPr rtlCol="0" anchor="ctr"/>
              <a:lstStyle/>
              <a:p>
                <a:endParaRPr lang="en-US"/>
              </a:p>
            </p:txBody>
          </p:sp>
          <p:sp>
            <p:nvSpPr>
              <p:cNvPr id="140" name="Freeform: Shape 139">
                <a:extLst>
                  <a:ext uri="{FF2B5EF4-FFF2-40B4-BE49-F238E27FC236}">
                    <a16:creationId xmlns:a16="http://schemas.microsoft.com/office/drawing/2014/main" id="{89E7F2B7-DEB2-4B2A-99F9-10622D09E13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393114" y="5049773"/>
                <a:ext cx="655796" cy="381190"/>
              </a:xfrm>
              <a:custGeom>
                <a:avLst/>
                <a:gdLst>
                  <a:gd name="connsiteX0" fmla="*/ 0 w 655796"/>
                  <a:gd name="connsiteY0" fmla="*/ 381190 h 381190"/>
                  <a:gd name="connsiteX1" fmla="*/ 655796 w 655796"/>
                  <a:gd name="connsiteY1" fmla="*/ 0 h 381190"/>
                </a:gdLst>
                <a:ahLst/>
                <a:cxnLst>
                  <a:cxn ang="0">
                    <a:pos x="connsiteX0" y="connsiteY0"/>
                  </a:cxn>
                  <a:cxn ang="0">
                    <a:pos x="connsiteX1" y="connsiteY1"/>
                  </a:cxn>
                </a:cxnLst>
                <a:rect l="l" t="t" r="r" b="b"/>
                <a:pathLst>
                  <a:path w="655796" h="381190">
                    <a:moveTo>
                      <a:pt x="0" y="381190"/>
                    </a:moveTo>
                    <a:cubicBezTo>
                      <a:pt x="0" y="381190"/>
                      <a:pt x="461105" y="172117"/>
                      <a:pt x="655796" y="0"/>
                    </a:cubicBezTo>
                  </a:path>
                </a:pathLst>
              </a:custGeom>
              <a:noFill/>
              <a:ln w="9525" cap="rnd">
                <a:solidFill>
                  <a:schemeClr val="bg2">
                    <a:alpha val="35000"/>
                  </a:schemeClr>
                </a:solidFill>
                <a:prstDash val="lgDash"/>
                <a:round/>
              </a:ln>
            </p:spPr>
            <p:txBody>
              <a:bodyPr rtlCol="0" anchor="ctr"/>
              <a:lstStyle/>
              <a:p>
                <a:endParaRPr lang="en-US"/>
              </a:p>
            </p:txBody>
          </p:sp>
          <p:sp>
            <p:nvSpPr>
              <p:cNvPr id="141" name="Freeform: Shape 140">
                <a:extLst>
                  <a:ext uri="{FF2B5EF4-FFF2-40B4-BE49-F238E27FC236}">
                    <a16:creationId xmlns:a16="http://schemas.microsoft.com/office/drawing/2014/main" id="{9DACD4DB-BAF5-43DD-8CC8-4200A16D662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154072" y="3867816"/>
                <a:ext cx="2907315" cy="1544764"/>
              </a:xfrm>
              <a:custGeom>
                <a:avLst/>
                <a:gdLst>
                  <a:gd name="connsiteX0" fmla="*/ 0 w 2907315"/>
                  <a:gd name="connsiteY0" fmla="*/ 1544764 h 1544764"/>
                  <a:gd name="connsiteX1" fmla="*/ 201644 w 2907315"/>
                  <a:gd name="connsiteY1" fmla="*/ 1352550 h 1544764"/>
                  <a:gd name="connsiteX2" fmla="*/ 423196 w 2907315"/>
                  <a:gd name="connsiteY2" fmla="*/ 1196054 h 1544764"/>
                  <a:gd name="connsiteX3" fmla="*/ 782193 w 2907315"/>
                  <a:gd name="connsiteY3" fmla="*/ 1099947 h 1544764"/>
                  <a:gd name="connsiteX4" fmla="*/ 1052513 w 2907315"/>
                  <a:gd name="connsiteY4" fmla="*/ 1042321 h 1544764"/>
                  <a:gd name="connsiteX5" fmla="*/ 1311783 w 2907315"/>
                  <a:gd name="connsiteY5" fmla="*/ 1056037 h 1544764"/>
                  <a:gd name="connsiteX6" fmla="*/ 1484662 w 2907315"/>
                  <a:gd name="connsiteY6" fmla="*/ 1083469 h 1544764"/>
                  <a:gd name="connsiteX7" fmla="*/ 1788224 w 2907315"/>
                  <a:gd name="connsiteY7" fmla="*/ 1023080 h 1544764"/>
                  <a:gd name="connsiteX8" fmla="*/ 2269045 w 2907315"/>
                  <a:gd name="connsiteY8" fmla="*/ 734758 h 1544764"/>
                  <a:gd name="connsiteX9" fmla="*/ 2534984 w 2907315"/>
                  <a:gd name="connsiteY9" fmla="*/ 572738 h 1544764"/>
                  <a:gd name="connsiteX10" fmla="*/ 2907316 w 2907315"/>
                  <a:gd name="connsiteY10" fmla="*/ 0 h 1544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907315" h="1544764">
                    <a:moveTo>
                      <a:pt x="0" y="1544764"/>
                    </a:moveTo>
                    <a:cubicBezTo>
                      <a:pt x="0" y="1544764"/>
                      <a:pt x="98012" y="1443990"/>
                      <a:pt x="201644" y="1352550"/>
                    </a:cubicBezTo>
                    <a:cubicBezTo>
                      <a:pt x="271272" y="1291209"/>
                      <a:pt x="343662" y="1234249"/>
                      <a:pt x="423196" y="1196054"/>
                    </a:cubicBezTo>
                    <a:cubicBezTo>
                      <a:pt x="537591" y="1141095"/>
                      <a:pt x="661226" y="1127189"/>
                      <a:pt x="782193" y="1099947"/>
                    </a:cubicBezTo>
                    <a:cubicBezTo>
                      <a:pt x="872300" y="1079659"/>
                      <a:pt x="961358" y="1051370"/>
                      <a:pt x="1052513" y="1042321"/>
                    </a:cubicBezTo>
                    <a:cubicBezTo>
                      <a:pt x="1139000" y="1033653"/>
                      <a:pt x="1225868" y="1040321"/>
                      <a:pt x="1311783" y="1056037"/>
                    </a:cubicBezTo>
                    <a:cubicBezTo>
                      <a:pt x="1369314" y="1066609"/>
                      <a:pt x="1426559" y="1079373"/>
                      <a:pt x="1484662" y="1083469"/>
                    </a:cubicBezTo>
                    <a:cubicBezTo>
                      <a:pt x="1587913" y="1090803"/>
                      <a:pt x="1690402" y="1064800"/>
                      <a:pt x="1788224" y="1023080"/>
                    </a:cubicBezTo>
                    <a:cubicBezTo>
                      <a:pt x="1956721" y="951262"/>
                      <a:pt x="2106549" y="825722"/>
                      <a:pt x="2269045" y="734758"/>
                    </a:cubicBezTo>
                    <a:cubicBezTo>
                      <a:pt x="2359438" y="684181"/>
                      <a:pt x="2452497" y="640556"/>
                      <a:pt x="2534984" y="572738"/>
                    </a:cubicBezTo>
                    <a:cubicBezTo>
                      <a:pt x="2673001" y="459391"/>
                      <a:pt x="2847023" y="191453"/>
                      <a:pt x="2907316" y="0"/>
                    </a:cubicBezTo>
                  </a:path>
                </a:pathLst>
              </a:custGeom>
              <a:noFill/>
              <a:ln w="9525" cap="rnd">
                <a:solidFill>
                  <a:schemeClr val="bg2">
                    <a:alpha val="35000"/>
                  </a:schemeClr>
                </a:solidFill>
                <a:prstDash val="lgDash"/>
                <a:round/>
              </a:ln>
            </p:spPr>
            <p:txBody>
              <a:bodyPr rtlCol="0" anchor="ctr"/>
              <a:lstStyle/>
              <a:p>
                <a:endParaRPr lang="en-US"/>
              </a:p>
            </p:txBody>
          </p:sp>
          <p:sp>
            <p:nvSpPr>
              <p:cNvPr id="142" name="Freeform: Shape 141">
                <a:extLst>
                  <a:ext uri="{FF2B5EF4-FFF2-40B4-BE49-F238E27FC236}">
                    <a16:creationId xmlns:a16="http://schemas.microsoft.com/office/drawing/2014/main" id="{6532D7D7-91B4-4F7C-B38E-5BBD5F3B42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907946" y="3479100"/>
                <a:ext cx="3168300" cy="1952434"/>
              </a:xfrm>
              <a:custGeom>
                <a:avLst/>
                <a:gdLst>
                  <a:gd name="connsiteX0" fmla="*/ 0 w 3168300"/>
                  <a:gd name="connsiteY0" fmla="*/ 1952435 h 1952434"/>
                  <a:gd name="connsiteX1" fmla="*/ 202121 w 3168300"/>
                  <a:gd name="connsiteY1" fmla="*/ 1687068 h 1952434"/>
                  <a:gd name="connsiteX2" fmla="*/ 545116 w 3168300"/>
                  <a:gd name="connsiteY2" fmla="*/ 1450277 h 1952434"/>
                  <a:gd name="connsiteX3" fmla="*/ 906780 w 3168300"/>
                  <a:gd name="connsiteY3" fmla="*/ 1354455 h 1952434"/>
                  <a:gd name="connsiteX4" fmla="*/ 1332262 w 3168300"/>
                  <a:gd name="connsiteY4" fmla="*/ 1285304 h 1952434"/>
                  <a:gd name="connsiteX5" fmla="*/ 1691259 w 3168300"/>
                  <a:gd name="connsiteY5" fmla="*/ 1240060 h 1952434"/>
                  <a:gd name="connsiteX6" fmla="*/ 2010346 w 3168300"/>
                  <a:gd name="connsiteY6" fmla="*/ 1141667 h 1952434"/>
                  <a:gd name="connsiteX7" fmla="*/ 2393252 w 3168300"/>
                  <a:gd name="connsiteY7" fmla="*/ 1027271 h 1952434"/>
                  <a:gd name="connsiteX8" fmla="*/ 2582037 w 3168300"/>
                  <a:gd name="connsiteY8" fmla="*/ 958120 h 1952434"/>
                  <a:gd name="connsiteX9" fmla="*/ 2760155 w 3168300"/>
                  <a:gd name="connsiteY9" fmla="*/ 827723 h 1952434"/>
                  <a:gd name="connsiteX10" fmla="*/ 2914364 w 3168300"/>
                  <a:gd name="connsiteY10" fmla="*/ 567023 h 1952434"/>
                  <a:gd name="connsiteX11" fmla="*/ 3168301 w 3168300"/>
                  <a:gd name="connsiteY11" fmla="*/ 0 h 19524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68300" h="1952434">
                    <a:moveTo>
                      <a:pt x="0" y="1952435"/>
                    </a:moveTo>
                    <a:cubicBezTo>
                      <a:pt x="0" y="1952435"/>
                      <a:pt x="91059" y="1796415"/>
                      <a:pt x="202121" y="1687068"/>
                    </a:cubicBezTo>
                    <a:cubicBezTo>
                      <a:pt x="301943" y="1588675"/>
                      <a:pt x="416528" y="1505617"/>
                      <a:pt x="545116" y="1450277"/>
                    </a:cubicBezTo>
                    <a:cubicBezTo>
                      <a:pt x="659987" y="1400747"/>
                      <a:pt x="783622" y="1377601"/>
                      <a:pt x="906780" y="1354455"/>
                    </a:cubicBezTo>
                    <a:cubicBezTo>
                      <a:pt x="1048036" y="1327976"/>
                      <a:pt x="1189482" y="1301972"/>
                      <a:pt x="1332262" y="1285304"/>
                    </a:cubicBezTo>
                    <a:cubicBezTo>
                      <a:pt x="1452182" y="1271302"/>
                      <a:pt x="1573340" y="1265873"/>
                      <a:pt x="1691259" y="1240060"/>
                    </a:cubicBezTo>
                    <a:cubicBezTo>
                      <a:pt x="1800035" y="1216247"/>
                      <a:pt x="1904619" y="1176718"/>
                      <a:pt x="2010346" y="1141667"/>
                    </a:cubicBezTo>
                    <a:cubicBezTo>
                      <a:pt x="2136743" y="1099661"/>
                      <a:pt x="2265902" y="1066229"/>
                      <a:pt x="2393252" y="1027271"/>
                    </a:cubicBezTo>
                    <a:cubicBezTo>
                      <a:pt x="2457450" y="1007650"/>
                      <a:pt x="2521744" y="987552"/>
                      <a:pt x="2582037" y="958120"/>
                    </a:cubicBezTo>
                    <a:cubicBezTo>
                      <a:pt x="2648807" y="925449"/>
                      <a:pt x="2710815" y="883349"/>
                      <a:pt x="2760155" y="827723"/>
                    </a:cubicBezTo>
                    <a:cubicBezTo>
                      <a:pt x="2827496" y="751904"/>
                      <a:pt x="2867978" y="657511"/>
                      <a:pt x="2914364" y="567023"/>
                    </a:cubicBezTo>
                    <a:cubicBezTo>
                      <a:pt x="2972753" y="453200"/>
                      <a:pt x="3119152" y="118015"/>
                      <a:pt x="3168301" y="0"/>
                    </a:cubicBezTo>
                  </a:path>
                </a:pathLst>
              </a:custGeom>
              <a:noFill/>
              <a:ln w="9525" cap="rnd">
                <a:solidFill>
                  <a:schemeClr val="bg2">
                    <a:alpha val="35000"/>
                  </a:schemeClr>
                </a:solidFill>
                <a:prstDash val="lgDash"/>
                <a:round/>
              </a:ln>
            </p:spPr>
            <p:txBody>
              <a:bodyPr rtlCol="0" anchor="ctr"/>
              <a:lstStyle/>
              <a:p>
                <a:endParaRPr lang="en-US"/>
              </a:p>
            </p:txBody>
          </p:sp>
          <p:sp>
            <p:nvSpPr>
              <p:cNvPr id="143" name="Freeform: Shape 142">
                <a:extLst>
                  <a:ext uri="{FF2B5EF4-FFF2-40B4-BE49-F238E27FC236}">
                    <a16:creationId xmlns:a16="http://schemas.microsoft.com/office/drawing/2014/main" id="{2B7428A0-A810-46D6-9CC7-2475B2DF6EE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04778" y="2976752"/>
                <a:ext cx="3356800" cy="2452020"/>
              </a:xfrm>
              <a:custGeom>
                <a:avLst/>
                <a:gdLst>
                  <a:gd name="connsiteX0" fmla="*/ 0 w 3356800"/>
                  <a:gd name="connsiteY0" fmla="*/ 2452021 h 2452020"/>
                  <a:gd name="connsiteX1" fmla="*/ 130874 w 3356800"/>
                  <a:gd name="connsiteY1" fmla="*/ 2247710 h 2452020"/>
                  <a:gd name="connsiteX2" fmla="*/ 437197 w 3356800"/>
                  <a:gd name="connsiteY2" fmla="*/ 1941195 h 2452020"/>
                  <a:gd name="connsiteX3" fmla="*/ 737140 w 3356800"/>
                  <a:gd name="connsiteY3" fmla="*/ 1736884 h 2452020"/>
                  <a:gd name="connsiteX4" fmla="*/ 1031843 w 3356800"/>
                  <a:gd name="connsiteY4" fmla="*/ 1685068 h 2452020"/>
                  <a:gd name="connsiteX5" fmla="*/ 1287304 w 3356800"/>
                  <a:gd name="connsiteY5" fmla="*/ 1655826 h 2452020"/>
                  <a:gd name="connsiteX6" fmla="*/ 1471994 w 3356800"/>
                  <a:gd name="connsiteY6" fmla="*/ 1634300 h 2452020"/>
                  <a:gd name="connsiteX7" fmla="*/ 1898237 w 3356800"/>
                  <a:gd name="connsiteY7" fmla="*/ 1512665 h 2452020"/>
                  <a:gd name="connsiteX8" fmla="*/ 2229136 w 3356800"/>
                  <a:gd name="connsiteY8" fmla="*/ 1355598 h 2452020"/>
                  <a:gd name="connsiteX9" fmla="*/ 2512314 w 3356800"/>
                  <a:gd name="connsiteY9" fmla="*/ 1238631 h 2452020"/>
                  <a:gd name="connsiteX10" fmla="*/ 2758535 w 3356800"/>
                  <a:gd name="connsiteY10" fmla="*/ 1096994 h 2452020"/>
                  <a:gd name="connsiteX11" fmla="*/ 2935510 w 3356800"/>
                  <a:gd name="connsiteY11" fmla="*/ 919925 h 2452020"/>
                  <a:gd name="connsiteX12" fmla="*/ 3081719 w 3356800"/>
                  <a:gd name="connsiteY12" fmla="*/ 687419 h 2452020"/>
                  <a:gd name="connsiteX13" fmla="*/ 3356800 w 3356800"/>
                  <a:gd name="connsiteY13" fmla="*/ 0 h 24520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356800" h="2452020">
                    <a:moveTo>
                      <a:pt x="0" y="2452021"/>
                    </a:moveTo>
                    <a:cubicBezTo>
                      <a:pt x="0" y="2452021"/>
                      <a:pt x="57150" y="2344198"/>
                      <a:pt x="130874" y="2247710"/>
                    </a:cubicBezTo>
                    <a:cubicBezTo>
                      <a:pt x="218694" y="2132648"/>
                      <a:pt x="328136" y="2036635"/>
                      <a:pt x="437197" y="1941195"/>
                    </a:cubicBezTo>
                    <a:cubicBezTo>
                      <a:pt x="529304" y="1860709"/>
                      <a:pt x="623030" y="1779556"/>
                      <a:pt x="737140" y="1736884"/>
                    </a:cubicBezTo>
                    <a:cubicBezTo>
                      <a:pt x="830866" y="1701736"/>
                      <a:pt x="932021" y="1695450"/>
                      <a:pt x="1031843" y="1685068"/>
                    </a:cubicBezTo>
                    <a:cubicBezTo>
                      <a:pt x="1117092" y="1676210"/>
                      <a:pt x="1202055" y="1665160"/>
                      <a:pt x="1287304" y="1655826"/>
                    </a:cubicBezTo>
                    <a:cubicBezTo>
                      <a:pt x="1348931" y="1649063"/>
                      <a:pt x="1410653" y="1643539"/>
                      <a:pt x="1471994" y="1634300"/>
                    </a:cubicBezTo>
                    <a:cubicBezTo>
                      <a:pt x="1618679" y="1612011"/>
                      <a:pt x="1761935" y="1571149"/>
                      <a:pt x="1898237" y="1512665"/>
                    </a:cubicBezTo>
                    <a:cubicBezTo>
                      <a:pt x="2010442" y="1464564"/>
                      <a:pt x="2117503" y="1405128"/>
                      <a:pt x="2229136" y="1355598"/>
                    </a:cubicBezTo>
                    <a:cubicBezTo>
                      <a:pt x="2322481" y="1314164"/>
                      <a:pt x="2418969" y="1280160"/>
                      <a:pt x="2512314" y="1238631"/>
                    </a:cubicBezTo>
                    <a:cubicBezTo>
                      <a:pt x="2599087" y="1199960"/>
                      <a:pt x="2683193" y="1154811"/>
                      <a:pt x="2758535" y="1096994"/>
                    </a:cubicBezTo>
                    <a:cubicBezTo>
                      <a:pt x="2825020" y="1046035"/>
                      <a:pt x="2883789" y="985837"/>
                      <a:pt x="2935510" y="919925"/>
                    </a:cubicBezTo>
                    <a:cubicBezTo>
                      <a:pt x="2992184" y="847725"/>
                      <a:pt x="3039904" y="769144"/>
                      <a:pt x="3081719" y="687419"/>
                    </a:cubicBezTo>
                    <a:cubicBezTo>
                      <a:pt x="3138297" y="576739"/>
                      <a:pt x="3314129" y="116776"/>
                      <a:pt x="3356800" y="0"/>
                    </a:cubicBezTo>
                  </a:path>
                </a:pathLst>
              </a:custGeom>
              <a:noFill/>
              <a:ln w="9525" cap="rnd">
                <a:solidFill>
                  <a:schemeClr val="bg2">
                    <a:alpha val="35000"/>
                  </a:schemeClr>
                </a:solidFill>
                <a:prstDash val="lgDash"/>
                <a:round/>
              </a:ln>
            </p:spPr>
            <p:txBody>
              <a:bodyPr rtlCol="0" anchor="ctr"/>
              <a:lstStyle/>
              <a:p>
                <a:endParaRPr lang="en-US"/>
              </a:p>
            </p:txBody>
          </p:sp>
        </p:grpSp>
        <p:sp>
          <p:nvSpPr>
            <p:cNvPr id="136" name="Freeform: Shape 135">
              <a:extLst>
                <a:ext uri="{FF2B5EF4-FFF2-40B4-BE49-F238E27FC236}">
                  <a16:creationId xmlns:a16="http://schemas.microsoft.com/office/drawing/2014/main" id="{9C4A0E07-B9C5-49FB-B94A-B28D740C74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80400" y="5197178"/>
              <a:ext cx="4211600" cy="1660822"/>
            </a:xfrm>
            <a:custGeom>
              <a:avLst/>
              <a:gdLst>
                <a:gd name="connsiteX0" fmla="*/ 4211600 w 4211600"/>
                <a:gd name="connsiteY0" fmla="*/ 0 h 1660822"/>
                <a:gd name="connsiteX1" fmla="*/ 4211600 w 4211600"/>
                <a:gd name="connsiteY1" fmla="*/ 58430 h 1660822"/>
                <a:gd name="connsiteX2" fmla="*/ 4136524 w 4211600"/>
                <a:gd name="connsiteY2" fmla="*/ 208808 h 1660822"/>
                <a:gd name="connsiteX3" fmla="*/ 3973354 w 4211600"/>
                <a:gd name="connsiteY3" fmla="*/ 437313 h 1660822"/>
                <a:gd name="connsiteX4" fmla="*/ 3884746 w 4211600"/>
                <a:gd name="connsiteY4" fmla="*/ 553613 h 1660822"/>
                <a:gd name="connsiteX5" fmla="*/ 3849435 w 4211600"/>
                <a:gd name="connsiteY5" fmla="*/ 603143 h 1660822"/>
                <a:gd name="connsiteX6" fmla="*/ 3661849 w 4211600"/>
                <a:gd name="connsiteY6" fmla="*/ 819075 h 1660822"/>
                <a:gd name="connsiteX7" fmla="*/ 3402589 w 4211600"/>
                <a:gd name="connsiteY7" fmla="*/ 952996 h 1660822"/>
                <a:gd name="connsiteX8" fmla="*/ 3130202 w 4211600"/>
                <a:gd name="connsiteY8" fmla="*/ 1023386 h 1660822"/>
                <a:gd name="connsiteX9" fmla="*/ 2914657 w 4211600"/>
                <a:gd name="connsiteY9" fmla="*/ 1068058 h 1660822"/>
                <a:gd name="connsiteX10" fmla="*/ 2582149 w 4211600"/>
                <a:gd name="connsiteY10" fmla="*/ 1138924 h 1660822"/>
                <a:gd name="connsiteX11" fmla="*/ 2483958 w 4211600"/>
                <a:gd name="connsiteY11" fmla="*/ 1162356 h 1660822"/>
                <a:gd name="connsiteX12" fmla="*/ 2123750 w 4211600"/>
                <a:gd name="connsiteY12" fmla="*/ 1238651 h 1660822"/>
                <a:gd name="connsiteX13" fmla="*/ 1761444 w 4211600"/>
                <a:gd name="connsiteY13" fmla="*/ 1273417 h 1660822"/>
                <a:gd name="connsiteX14" fmla="*/ 1608382 w 4211600"/>
                <a:gd name="connsiteY14" fmla="*/ 1284466 h 1660822"/>
                <a:gd name="connsiteX15" fmla="*/ 999942 w 4211600"/>
                <a:gd name="connsiteY15" fmla="*/ 1354284 h 1660822"/>
                <a:gd name="connsiteX16" fmla="*/ 484705 w 4211600"/>
                <a:gd name="connsiteY16" fmla="*/ 1450487 h 1660822"/>
                <a:gd name="connsiteX17" fmla="*/ 113310 w 4211600"/>
                <a:gd name="connsiteY17" fmla="*/ 1613700 h 1660822"/>
                <a:gd name="connsiteX18" fmla="*/ 39668 w 4211600"/>
                <a:gd name="connsiteY18" fmla="*/ 1660822 h 1660822"/>
                <a:gd name="connsiteX19" fmla="*/ 0 w 4211600"/>
                <a:gd name="connsiteY19" fmla="*/ 1660822 h 1660822"/>
                <a:gd name="connsiteX20" fmla="*/ 96701 w 4211600"/>
                <a:gd name="connsiteY20" fmla="*/ 1598934 h 1660822"/>
                <a:gd name="connsiteX21" fmla="*/ 474335 w 4211600"/>
                <a:gd name="connsiteY21" fmla="*/ 1433056 h 1660822"/>
                <a:gd name="connsiteX22" fmla="*/ 994299 w 4211600"/>
                <a:gd name="connsiteY22" fmla="*/ 1335806 h 1660822"/>
                <a:gd name="connsiteX23" fmla="*/ 1605231 w 4211600"/>
                <a:gd name="connsiteY23" fmla="*/ 1265702 h 1660822"/>
                <a:gd name="connsiteX24" fmla="*/ 1758819 w 4211600"/>
                <a:gd name="connsiteY24" fmla="*/ 1254558 h 1660822"/>
                <a:gd name="connsiteX25" fmla="*/ 2118106 w 4211600"/>
                <a:gd name="connsiteY25" fmla="*/ 1220077 h 1660822"/>
                <a:gd name="connsiteX26" fmla="*/ 2475557 w 4211600"/>
                <a:gd name="connsiteY26" fmla="*/ 1144353 h 1660822"/>
                <a:gd name="connsiteX27" fmla="*/ 2573878 w 4211600"/>
                <a:gd name="connsiteY27" fmla="*/ 1120827 h 1660822"/>
                <a:gd name="connsiteX28" fmla="*/ 2907437 w 4211600"/>
                <a:gd name="connsiteY28" fmla="*/ 1049675 h 1660822"/>
                <a:gd name="connsiteX29" fmla="*/ 3122589 w 4211600"/>
                <a:gd name="connsiteY29" fmla="*/ 1005098 h 1660822"/>
                <a:gd name="connsiteX30" fmla="*/ 3391169 w 4211600"/>
                <a:gd name="connsiteY30" fmla="*/ 935756 h 1660822"/>
                <a:gd name="connsiteX31" fmla="*/ 3642290 w 4211600"/>
                <a:gd name="connsiteY31" fmla="*/ 806216 h 1660822"/>
                <a:gd name="connsiteX32" fmla="*/ 3825937 w 4211600"/>
                <a:gd name="connsiteY32" fmla="*/ 594475 h 1660822"/>
                <a:gd name="connsiteX33" fmla="*/ 3861381 w 4211600"/>
                <a:gd name="connsiteY33" fmla="*/ 544755 h 1660822"/>
                <a:gd name="connsiteX34" fmla="*/ 3950381 w 4211600"/>
                <a:gd name="connsiteY34" fmla="*/ 427978 h 1660822"/>
                <a:gd name="connsiteX35" fmla="*/ 4112370 w 4211600"/>
                <a:gd name="connsiteY35" fmla="*/ 201378 h 1660822"/>
                <a:gd name="connsiteX36" fmla="*/ 4195989 w 4211600"/>
                <a:gd name="connsiteY36" fmla="*/ 33834 h 16608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Lst>
              <a:rect l="l" t="t" r="r" b="b"/>
              <a:pathLst>
                <a:path w="4211600" h="1660822">
                  <a:moveTo>
                    <a:pt x="4211600" y="0"/>
                  </a:moveTo>
                  <a:lnTo>
                    <a:pt x="4211600" y="58430"/>
                  </a:lnTo>
                  <a:lnTo>
                    <a:pt x="4136524" y="208808"/>
                  </a:lnTo>
                  <a:cubicBezTo>
                    <a:pt x="4089791" y="287770"/>
                    <a:pt x="4030588" y="363780"/>
                    <a:pt x="3973354" y="437313"/>
                  </a:cubicBezTo>
                  <a:cubicBezTo>
                    <a:pt x="3943819" y="475222"/>
                    <a:pt x="3913231" y="514465"/>
                    <a:pt x="3884746" y="553613"/>
                  </a:cubicBezTo>
                  <a:cubicBezTo>
                    <a:pt x="3872801" y="569996"/>
                    <a:pt x="3861119" y="586569"/>
                    <a:pt x="3849435" y="603143"/>
                  </a:cubicBezTo>
                  <a:cubicBezTo>
                    <a:pt x="3796665" y="678009"/>
                    <a:pt x="3742187" y="755352"/>
                    <a:pt x="3661849" y="819075"/>
                  </a:cubicBezTo>
                  <a:cubicBezTo>
                    <a:pt x="3596214" y="871176"/>
                    <a:pt x="3509050" y="916230"/>
                    <a:pt x="3402589" y="952996"/>
                  </a:cubicBezTo>
                  <a:cubicBezTo>
                    <a:pt x="3312406" y="984048"/>
                    <a:pt x="3215660" y="1005003"/>
                    <a:pt x="3130202" y="1023386"/>
                  </a:cubicBezTo>
                  <a:cubicBezTo>
                    <a:pt x="3058529" y="1038816"/>
                    <a:pt x="2985412" y="1053675"/>
                    <a:pt x="2914657" y="1068058"/>
                  </a:cubicBezTo>
                  <a:cubicBezTo>
                    <a:pt x="2805176" y="1090251"/>
                    <a:pt x="2692021" y="1113207"/>
                    <a:pt x="2582149" y="1138924"/>
                  </a:cubicBezTo>
                  <a:cubicBezTo>
                    <a:pt x="2549330" y="1146639"/>
                    <a:pt x="2516644" y="1154450"/>
                    <a:pt x="2483958" y="1162356"/>
                  </a:cubicBezTo>
                  <a:cubicBezTo>
                    <a:pt x="2367257" y="1190550"/>
                    <a:pt x="2246621" y="1219601"/>
                    <a:pt x="2123750" y="1238651"/>
                  </a:cubicBezTo>
                  <a:cubicBezTo>
                    <a:pt x="2004294" y="1257129"/>
                    <a:pt x="1880769" y="1265416"/>
                    <a:pt x="1761444" y="1273417"/>
                  </a:cubicBezTo>
                  <a:cubicBezTo>
                    <a:pt x="1711167" y="1276751"/>
                    <a:pt x="1659184" y="1280275"/>
                    <a:pt x="1608382" y="1284466"/>
                  </a:cubicBezTo>
                  <a:cubicBezTo>
                    <a:pt x="1408589" y="1300944"/>
                    <a:pt x="1214570" y="1325805"/>
                    <a:pt x="999942" y="1354284"/>
                  </a:cubicBezTo>
                  <a:cubicBezTo>
                    <a:pt x="826403" y="1377240"/>
                    <a:pt x="647744" y="1400957"/>
                    <a:pt x="484705" y="1450487"/>
                  </a:cubicBezTo>
                  <a:cubicBezTo>
                    <a:pt x="355831" y="1489635"/>
                    <a:pt x="231387" y="1544374"/>
                    <a:pt x="113310" y="1613700"/>
                  </a:cubicBezTo>
                  <a:lnTo>
                    <a:pt x="39668" y="1660822"/>
                  </a:lnTo>
                  <a:lnTo>
                    <a:pt x="0" y="1660822"/>
                  </a:lnTo>
                  <a:lnTo>
                    <a:pt x="96701" y="1598934"/>
                  </a:lnTo>
                  <a:cubicBezTo>
                    <a:pt x="216635" y="1528533"/>
                    <a:pt x="343196" y="1472919"/>
                    <a:pt x="474335" y="1433056"/>
                  </a:cubicBezTo>
                  <a:cubicBezTo>
                    <a:pt x="639999" y="1382669"/>
                    <a:pt x="820102" y="1358856"/>
                    <a:pt x="994299" y="1335806"/>
                  </a:cubicBezTo>
                  <a:cubicBezTo>
                    <a:pt x="1210239" y="1307231"/>
                    <a:pt x="1404650" y="1282275"/>
                    <a:pt x="1605231" y="1265702"/>
                  </a:cubicBezTo>
                  <a:cubicBezTo>
                    <a:pt x="1656428" y="1261511"/>
                    <a:pt x="1708411" y="1257987"/>
                    <a:pt x="1758819" y="1254558"/>
                  </a:cubicBezTo>
                  <a:cubicBezTo>
                    <a:pt x="1877487" y="1246557"/>
                    <a:pt x="2000094" y="1238365"/>
                    <a:pt x="2118106" y="1220077"/>
                  </a:cubicBezTo>
                  <a:cubicBezTo>
                    <a:pt x="2239531" y="1201313"/>
                    <a:pt x="2359513" y="1172357"/>
                    <a:pt x="2475557" y="1144353"/>
                  </a:cubicBezTo>
                  <a:cubicBezTo>
                    <a:pt x="2508243" y="1136448"/>
                    <a:pt x="2541060" y="1128542"/>
                    <a:pt x="2573878" y="1120827"/>
                  </a:cubicBezTo>
                  <a:cubicBezTo>
                    <a:pt x="2684276" y="1094919"/>
                    <a:pt x="2797694" y="1071963"/>
                    <a:pt x="2907437" y="1049675"/>
                  </a:cubicBezTo>
                  <a:cubicBezTo>
                    <a:pt x="2978061" y="1035387"/>
                    <a:pt x="3051178" y="1020528"/>
                    <a:pt x="3122589" y="1005098"/>
                  </a:cubicBezTo>
                  <a:cubicBezTo>
                    <a:pt x="3206997" y="986810"/>
                    <a:pt x="3302823" y="966141"/>
                    <a:pt x="3391169" y="935756"/>
                  </a:cubicBezTo>
                  <a:cubicBezTo>
                    <a:pt x="3494479" y="900132"/>
                    <a:pt x="3578886" y="856508"/>
                    <a:pt x="3642290" y="806216"/>
                  </a:cubicBezTo>
                  <a:cubicBezTo>
                    <a:pt x="3720133" y="744303"/>
                    <a:pt x="3773953" y="668103"/>
                    <a:pt x="3825937" y="594475"/>
                  </a:cubicBezTo>
                  <a:cubicBezTo>
                    <a:pt x="3837621" y="577902"/>
                    <a:pt x="3849435" y="561233"/>
                    <a:pt x="3861381" y="544755"/>
                  </a:cubicBezTo>
                  <a:cubicBezTo>
                    <a:pt x="3889997" y="505416"/>
                    <a:pt x="3920715" y="465983"/>
                    <a:pt x="3950381" y="427978"/>
                  </a:cubicBezTo>
                  <a:cubicBezTo>
                    <a:pt x="4007353" y="354921"/>
                    <a:pt x="4066163" y="279388"/>
                    <a:pt x="4112370" y="201378"/>
                  </a:cubicBezTo>
                  <a:cubicBezTo>
                    <a:pt x="4144662" y="146800"/>
                    <a:pt x="4170785" y="89364"/>
                    <a:pt x="4195989" y="33834"/>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Subtitle 2">
            <a:extLst>
              <a:ext uri="{FF2B5EF4-FFF2-40B4-BE49-F238E27FC236}">
                <a16:creationId xmlns:a16="http://schemas.microsoft.com/office/drawing/2014/main" id="{C383F561-0037-4838-8DC4-0EE6481DC228}"/>
              </a:ext>
            </a:extLst>
          </p:cNvPr>
          <p:cNvSpPr>
            <a:spLocks noGrp="1"/>
          </p:cNvSpPr>
          <p:nvPr>
            <p:ph type="subTitle" idx="1"/>
          </p:nvPr>
        </p:nvSpPr>
        <p:spPr>
          <a:xfrm>
            <a:off x="3600401" y="232546"/>
            <a:ext cx="8757089" cy="6777641"/>
          </a:xfrm>
        </p:spPr>
        <p:txBody>
          <a:bodyPr vert="horz" lIns="93260" tIns="46630" rIns="93260" bIns="46630" rtlCol="0" anchor="ctr">
            <a:noAutofit/>
          </a:bodyPr>
          <a:lstStyle/>
          <a:p>
            <a:pPr marL="349724" indent="-233149" algn="l">
              <a:lnSpc>
                <a:spcPct val="100000"/>
              </a:lnSpc>
              <a:buFont typeface="Avenir Next LT Pro" panose="020B0504020202020204" pitchFamily="34" charset="0"/>
              <a:buChar char="+"/>
            </a:pPr>
            <a:r>
              <a:rPr lang="en-US" sz="1600">
                <a:solidFill>
                  <a:srgbClr val="FFFFFF"/>
                </a:solidFill>
              </a:rPr>
              <a:t>Kenneth (KJ) Jones </a:t>
            </a:r>
            <a:r>
              <a:rPr lang="en-US" sz="1600">
                <a:solidFill>
                  <a:srgbClr val="FFFFFF"/>
                </a:solidFill>
                <a:hlinkClick r:id="rId3"/>
              </a:rPr>
              <a:t>KJ.Jones@microsoft.com</a:t>
            </a:r>
            <a:r>
              <a:rPr lang="en-US" sz="1600">
                <a:solidFill>
                  <a:srgbClr val="FFFFFF"/>
                </a:solidFill>
              </a:rPr>
              <a:t>, Account Executive (all Microsoft Products &amp; Services)</a:t>
            </a:r>
          </a:p>
          <a:p>
            <a:pPr marL="349724" indent="-233149" algn="l">
              <a:lnSpc>
                <a:spcPct val="100000"/>
              </a:lnSpc>
              <a:buFont typeface="Avenir Next LT Pro" panose="020B0504020202020204" pitchFamily="34" charset="0"/>
              <a:buChar char="+"/>
            </a:pPr>
            <a:r>
              <a:rPr lang="en-US" sz="1600">
                <a:solidFill>
                  <a:srgbClr val="FFFFFF"/>
                </a:solidFill>
              </a:rPr>
              <a:t>Daniel Gres </a:t>
            </a:r>
            <a:r>
              <a:rPr lang="en-US" sz="1600">
                <a:solidFill>
                  <a:srgbClr val="FFFFFF"/>
                </a:solidFill>
                <a:hlinkClick r:id="rId4"/>
              </a:rPr>
              <a:t>danielgres@microsoft.com</a:t>
            </a:r>
            <a:r>
              <a:rPr lang="en-US" sz="1600">
                <a:solidFill>
                  <a:srgbClr val="FFFFFF"/>
                </a:solidFill>
              </a:rPr>
              <a:t>, Account Technology Strategist (Maximize your Microsoft investments and build your technology strategy</a:t>
            </a:r>
          </a:p>
          <a:p>
            <a:pPr marL="349724" indent="-233149" algn="l">
              <a:lnSpc>
                <a:spcPct val="100000"/>
              </a:lnSpc>
              <a:buFont typeface="Avenir Next LT Pro" panose="020B0504020202020204" pitchFamily="34" charset="0"/>
              <a:buChar char="+"/>
            </a:pPr>
            <a:r>
              <a:rPr lang="en-US" sz="1600">
                <a:solidFill>
                  <a:srgbClr val="FFFFFF"/>
                </a:solidFill>
              </a:rPr>
              <a:t>Mike Lee </a:t>
            </a:r>
            <a:r>
              <a:rPr lang="en-US" sz="1600">
                <a:solidFill>
                  <a:srgbClr val="FFFFFF"/>
                </a:solidFill>
                <a:hlinkClick r:id="rId5"/>
              </a:rPr>
              <a:t>Lee.Mike@microsoft.com</a:t>
            </a:r>
            <a:r>
              <a:rPr lang="en-US" sz="1600">
                <a:solidFill>
                  <a:srgbClr val="FFFFFF"/>
                </a:solidFill>
              </a:rPr>
              <a:t>, Azure Cloud Solution Architect (Azure Infra and Apps)</a:t>
            </a:r>
          </a:p>
          <a:p>
            <a:pPr marL="349724" indent="-233149" algn="l">
              <a:lnSpc>
                <a:spcPct val="100000"/>
              </a:lnSpc>
              <a:buFont typeface="Avenir Next LT Pro" panose="020B0504020202020204" pitchFamily="34" charset="0"/>
              <a:buChar char="+"/>
            </a:pPr>
            <a:r>
              <a:rPr lang="en-US" sz="1600">
                <a:solidFill>
                  <a:srgbClr val="FFFFFF"/>
                </a:solidFill>
              </a:rPr>
              <a:t>Shivashanker Bitla </a:t>
            </a:r>
            <a:r>
              <a:rPr lang="en-US" sz="1600">
                <a:solidFill>
                  <a:srgbClr val="FFFFFF"/>
                </a:solidFill>
                <a:hlinkClick r:id="rId6"/>
              </a:rPr>
              <a:t>shbitla@microsoft.com</a:t>
            </a:r>
            <a:r>
              <a:rPr lang="en-US" sz="1600">
                <a:solidFill>
                  <a:srgbClr val="FFFFFF"/>
                </a:solidFill>
              </a:rPr>
              <a:t>, Principal Data Architect (Data/Analytics, Databricks, </a:t>
            </a:r>
            <a:r>
              <a:rPr lang="en-US" sz="1600" err="1">
                <a:solidFill>
                  <a:srgbClr val="FFFFFF"/>
                </a:solidFill>
              </a:rPr>
              <a:t>SQl</a:t>
            </a:r>
            <a:r>
              <a:rPr lang="en-US" sz="1600">
                <a:solidFill>
                  <a:srgbClr val="FFFFFF"/>
                </a:solidFill>
              </a:rPr>
              <a:t>, </a:t>
            </a:r>
            <a:r>
              <a:rPr lang="en-US" sz="1600" err="1">
                <a:solidFill>
                  <a:srgbClr val="FFFFFF"/>
                </a:solidFill>
              </a:rPr>
              <a:t>CosmosDb</a:t>
            </a:r>
            <a:r>
              <a:rPr lang="en-US" sz="1600">
                <a:solidFill>
                  <a:srgbClr val="FFFFFF"/>
                </a:solidFill>
              </a:rPr>
              <a:t>)</a:t>
            </a:r>
          </a:p>
          <a:p>
            <a:pPr marL="349724" indent="-233149" algn="l">
              <a:lnSpc>
                <a:spcPct val="100000"/>
              </a:lnSpc>
              <a:buFont typeface="Avenir Next LT Pro" panose="020B0504020202020204" pitchFamily="34" charset="0"/>
              <a:buChar char="+"/>
            </a:pPr>
            <a:r>
              <a:rPr lang="en-US" sz="1600">
                <a:solidFill>
                  <a:srgbClr val="FFFFFF"/>
                </a:solidFill>
              </a:rPr>
              <a:t>Pushker Sahai </a:t>
            </a:r>
            <a:r>
              <a:rPr lang="en-US" sz="1600">
                <a:solidFill>
                  <a:srgbClr val="FFFFFF"/>
                </a:solidFill>
                <a:hlinkClick r:id="rId7"/>
              </a:rPr>
              <a:t>Pushker.Sahai@microsoft.com</a:t>
            </a:r>
            <a:r>
              <a:rPr lang="en-US" sz="1600">
                <a:solidFill>
                  <a:srgbClr val="FFFFFF"/>
                </a:solidFill>
              </a:rPr>
              <a:t>, AI Architect (Cognitive Services, ML)</a:t>
            </a:r>
          </a:p>
          <a:p>
            <a:pPr marL="349724" indent="-233149" algn="l">
              <a:lnSpc>
                <a:spcPct val="100000"/>
              </a:lnSpc>
              <a:buFont typeface="Avenir Next LT Pro" panose="020B0504020202020204" pitchFamily="34" charset="0"/>
              <a:buChar char="+"/>
            </a:pPr>
            <a:r>
              <a:rPr lang="en-US" sz="1600">
                <a:solidFill>
                  <a:srgbClr val="FFFFFF"/>
                </a:solidFill>
              </a:rPr>
              <a:t>Srikanth Matcha </a:t>
            </a:r>
            <a:r>
              <a:rPr lang="en-US" sz="1600">
                <a:solidFill>
                  <a:srgbClr val="FFFFFF"/>
                </a:solidFill>
                <a:hlinkClick r:id="rId8"/>
              </a:rPr>
              <a:t>Srikanth.Matcha@microsoft.com</a:t>
            </a:r>
            <a:r>
              <a:rPr lang="en-US" sz="1600">
                <a:solidFill>
                  <a:srgbClr val="FFFFFF"/>
                </a:solidFill>
              </a:rPr>
              <a:t>, Azure Infra Specialist(Azure Infra, Windows Server, Sys Center)</a:t>
            </a:r>
          </a:p>
          <a:p>
            <a:pPr marL="349724" indent="-233149" algn="l">
              <a:lnSpc>
                <a:spcPct val="100000"/>
              </a:lnSpc>
              <a:buFont typeface="Avenir Next LT Pro" panose="020B0504020202020204" pitchFamily="34" charset="0"/>
              <a:buChar char="+"/>
            </a:pPr>
            <a:r>
              <a:rPr lang="en-US" sz="1600">
                <a:solidFill>
                  <a:srgbClr val="FFFFFF"/>
                </a:solidFill>
              </a:rPr>
              <a:t>Patrick Link </a:t>
            </a:r>
            <a:r>
              <a:rPr lang="en-US" sz="1600">
                <a:solidFill>
                  <a:srgbClr val="FFFFFF"/>
                </a:solidFill>
                <a:hlinkClick r:id="rId9"/>
              </a:rPr>
              <a:t>Patrick.Link@microsoft.com</a:t>
            </a:r>
            <a:r>
              <a:rPr lang="en-US" sz="1600">
                <a:solidFill>
                  <a:srgbClr val="FFFFFF"/>
                </a:solidFill>
              </a:rPr>
              <a:t>, Data/AI Specialist (all things Data, on prem SQL)</a:t>
            </a:r>
          </a:p>
          <a:p>
            <a:pPr marL="349724" indent="-233149" algn="l">
              <a:lnSpc>
                <a:spcPct val="100000"/>
              </a:lnSpc>
              <a:buFont typeface="Avenir Next LT Pro" panose="020B0504020202020204" pitchFamily="34" charset="0"/>
              <a:buChar char="+"/>
            </a:pPr>
            <a:r>
              <a:rPr lang="en-US" sz="1600">
                <a:solidFill>
                  <a:srgbClr val="FFFFFF"/>
                </a:solidFill>
              </a:rPr>
              <a:t>Brian Keyes </a:t>
            </a:r>
            <a:r>
              <a:rPr lang="en-US" sz="1600">
                <a:solidFill>
                  <a:srgbClr val="FFFFFF"/>
                </a:solidFill>
                <a:hlinkClick r:id="rId10"/>
              </a:rPr>
              <a:t>bkeyes@microsoft.com</a:t>
            </a:r>
            <a:r>
              <a:rPr lang="en-US" sz="1600">
                <a:solidFill>
                  <a:srgbClr val="FFFFFF"/>
                </a:solidFill>
              </a:rPr>
              <a:t>, DevOps Specialist(App Dev, GH, Containers)</a:t>
            </a:r>
          </a:p>
          <a:p>
            <a:pPr marL="349724" indent="-233149" algn="l">
              <a:lnSpc>
                <a:spcPct val="100000"/>
              </a:lnSpc>
              <a:buFont typeface="Avenir Next LT Pro" panose="020B0504020202020204" pitchFamily="34" charset="0"/>
              <a:buChar char="+"/>
            </a:pPr>
            <a:r>
              <a:rPr lang="en-US" sz="1600">
                <a:solidFill>
                  <a:srgbClr val="FFFFFF"/>
                </a:solidFill>
              </a:rPr>
              <a:t>Martha Diaz </a:t>
            </a:r>
            <a:r>
              <a:rPr lang="en-US" sz="1600">
                <a:solidFill>
                  <a:srgbClr val="FFFFFF"/>
                </a:solidFill>
                <a:hlinkClick r:id="rId11"/>
              </a:rPr>
              <a:t>Martha.Diaz@microsoft.com</a:t>
            </a:r>
            <a:r>
              <a:rPr lang="en-US" sz="1600">
                <a:solidFill>
                  <a:srgbClr val="FFFFFF"/>
                </a:solidFill>
              </a:rPr>
              <a:t>,   Biz Apps Specialist (Dynamics, Power Plat)</a:t>
            </a:r>
          </a:p>
          <a:p>
            <a:pPr marL="349724" indent="-233149" algn="l">
              <a:lnSpc>
                <a:spcPct val="100000"/>
              </a:lnSpc>
              <a:buFont typeface="Avenir Next LT Pro" panose="020B0504020202020204" pitchFamily="34" charset="0"/>
              <a:buChar char="+"/>
            </a:pPr>
            <a:r>
              <a:rPr lang="en-US" sz="1600">
                <a:solidFill>
                  <a:srgbClr val="FFFFFF"/>
                </a:solidFill>
              </a:rPr>
              <a:t>Mike Eldridge </a:t>
            </a:r>
            <a:r>
              <a:rPr lang="en-US" sz="1600">
                <a:solidFill>
                  <a:srgbClr val="FFFFFF"/>
                </a:solidFill>
                <a:hlinkClick r:id="rId12"/>
              </a:rPr>
              <a:t>mikeld@microsoft.com</a:t>
            </a:r>
            <a:r>
              <a:rPr lang="en-US" sz="1600">
                <a:solidFill>
                  <a:srgbClr val="FFFFFF"/>
                </a:solidFill>
              </a:rPr>
              <a:t>, Modern Workplace Specialist (Desktop, M365, EMS)</a:t>
            </a:r>
          </a:p>
          <a:p>
            <a:pPr marL="349724" indent="-233149" algn="l">
              <a:lnSpc>
                <a:spcPct val="100000"/>
              </a:lnSpc>
              <a:buFont typeface="Avenir Next LT Pro" panose="020B0504020202020204" pitchFamily="34" charset="0"/>
              <a:buChar char="+"/>
            </a:pPr>
            <a:r>
              <a:rPr lang="en-US" sz="1600">
                <a:solidFill>
                  <a:srgbClr val="FFFFFF"/>
                </a:solidFill>
              </a:rPr>
              <a:t>Tonya Johnson </a:t>
            </a:r>
            <a:r>
              <a:rPr lang="en-US" sz="1600">
                <a:solidFill>
                  <a:srgbClr val="FFFFFF"/>
                </a:solidFill>
                <a:hlinkClick r:id="rId13"/>
              </a:rPr>
              <a:t>Tonya.Johnson@microsoft.com</a:t>
            </a:r>
            <a:r>
              <a:rPr lang="en-US" sz="1600">
                <a:solidFill>
                  <a:srgbClr val="FFFFFF"/>
                </a:solidFill>
              </a:rPr>
              <a:t> , Security Specialist (EMS, Azure Security, Compliance)</a:t>
            </a:r>
          </a:p>
          <a:p>
            <a:pPr marL="349724" indent="-233149" algn="l">
              <a:lnSpc>
                <a:spcPct val="100000"/>
              </a:lnSpc>
              <a:buFont typeface="Avenir Next LT Pro" panose="020B0504020202020204" pitchFamily="34" charset="0"/>
              <a:buChar char="+"/>
            </a:pPr>
            <a:r>
              <a:rPr lang="en-US" sz="1600" u="sng">
                <a:solidFill>
                  <a:srgbClr val="FFFFFF"/>
                </a:solidFill>
              </a:rPr>
              <a:t>Support – open ticket through Azure portal first. </a:t>
            </a:r>
            <a:r>
              <a:rPr lang="en-US" sz="1600">
                <a:solidFill>
                  <a:srgbClr val="FFFFFF"/>
                </a:solidFill>
              </a:rPr>
              <a:t>Escalations to Megan Pietrzykowski </a:t>
            </a:r>
            <a:r>
              <a:rPr lang="en-US" sz="1600">
                <a:solidFill>
                  <a:srgbClr val="FFFFFF"/>
                </a:solidFill>
                <a:hlinkClick r:id="rId14"/>
              </a:rPr>
              <a:t>Megan.Pietrzykowski@microsoft.com</a:t>
            </a:r>
            <a:r>
              <a:rPr lang="en-US" sz="1600">
                <a:solidFill>
                  <a:srgbClr val="FFFFFF"/>
                </a:solidFill>
              </a:rPr>
              <a:t>, or Sanjeev Gogna </a:t>
            </a:r>
            <a:r>
              <a:rPr lang="en-US" sz="1600">
                <a:solidFill>
                  <a:srgbClr val="FFFFFF"/>
                </a:solidFill>
                <a:hlinkClick r:id="rId15"/>
              </a:rPr>
              <a:t>Sanjeev.Gogna@microsoft.com</a:t>
            </a:r>
            <a:r>
              <a:rPr lang="en-US" sz="1600">
                <a:solidFill>
                  <a:srgbClr val="FFFFFF"/>
                </a:solidFill>
              </a:rPr>
              <a:t>(LTS/MedInsight)</a:t>
            </a:r>
          </a:p>
        </p:txBody>
      </p:sp>
      <p:pic>
        <p:nvPicPr>
          <p:cNvPr id="118" name="MS logo white - EMF" descr="Microsoft logo white text version">
            <a:extLst>
              <a:ext uri="{FF2B5EF4-FFF2-40B4-BE49-F238E27FC236}">
                <a16:creationId xmlns:a16="http://schemas.microsoft.com/office/drawing/2014/main" id="{BE3F6A43-AD81-4B69-89B1-4E9AB4BEF5F9}"/>
              </a:ext>
            </a:extLst>
          </p:cNvPr>
          <p:cNvPicPr>
            <a:picLocks noChangeAspect="1"/>
          </p:cNvPicPr>
          <p:nvPr/>
        </p:nvPicPr>
        <p:blipFill>
          <a:blip r:embed="rId16"/>
          <a:stretch>
            <a:fillRect/>
          </a:stretch>
        </p:blipFill>
        <p:spPr bwMode="black">
          <a:xfrm>
            <a:off x="135663" y="216548"/>
            <a:ext cx="2496219" cy="534614"/>
          </a:xfrm>
          <a:prstGeom prst="rect">
            <a:avLst/>
          </a:prstGeom>
        </p:spPr>
      </p:pic>
    </p:spTree>
    <p:extLst>
      <p:ext uri="{BB962C8B-B14F-4D97-AF65-F5344CB8AC3E}">
        <p14:creationId xmlns:p14="http://schemas.microsoft.com/office/powerpoint/2010/main" val="3446746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dirty="0"/>
              <a:t>Services – AI + Machine Learning</a:t>
            </a:r>
            <a:endParaRPr lang="en-US" dirty="0">
              <a:solidFill>
                <a:schemeClr val="tx1"/>
              </a:solidFill>
            </a:endParaRPr>
          </a:p>
        </p:txBody>
      </p:sp>
      <p:sp>
        <p:nvSpPr>
          <p:cNvPr id="5" name="Rectangle 4">
            <a:extLst>
              <a:ext uri="{FF2B5EF4-FFF2-40B4-BE49-F238E27FC236}">
                <a16:creationId xmlns:a16="http://schemas.microsoft.com/office/drawing/2014/main" id="{F69A70E9-6926-4170-A827-A18310AA1F3F}"/>
              </a:ext>
              <a:ext uri="{C183D7F6-B498-43B3-948B-1728B52AA6E4}">
                <adec:decorative xmlns:adec="http://schemas.microsoft.com/office/drawing/2017/decorative" val="0"/>
              </a:ext>
            </a:extLst>
          </p:cNvPr>
          <p:cNvSpPr/>
          <p:nvPr/>
        </p:nvSpPr>
        <p:spPr bwMode="auto">
          <a:xfrm>
            <a:off x="435795" y="1192194"/>
            <a:ext cx="11561710" cy="5191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96597" y="1273917"/>
            <a:ext cx="7316610" cy="50283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a:gradFill>
                  <a:gsLst>
                    <a:gs pos="2917">
                      <a:schemeClr val="accent1"/>
                    </a:gs>
                    <a:gs pos="100000">
                      <a:schemeClr val="accent1"/>
                    </a:gs>
                  </a:gsLst>
                  <a:lin ang="5400000" scaled="0"/>
                </a:gradFill>
                <a:latin typeface="+mj-lt"/>
                <a:ea typeface="Segoe UI" pitchFamily="34" charset="0"/>
                <a:cs typeface="Segoe UI" pitchFamily="34" charset="0"/>
              </a:rPr>
              <a:t>AI + Machine Learning </a:t>
            </a:r>
          </a:p>
          <a:p>
            <a:pPr defTabSz="951028" fontAlgn="base">
              <a:lnSpc>
                <a:spcPct val="90000"/>
              </a:lnSpc>
              <a:spcBef>
                <a:spcPct val="0"/>
              </a:spcBef>
              <a:spcAft>
                <a:spcPct val="0"/>
              </a:spcAft>
            </a:pPr>
            <a:r>
              <a:rPr lang="en-US" sz="1020">
                <a:solidFill>
                  <a:schemeClr val="tx1"/>
                </a:solidFill>
                <a:ea typeface="Segoe UI" pitchFamily="34" charset="0"/>
                <a:cs typeface="Segoe UI" pitchFamily="34" charset="0"/>
              </a:rPr>
              <a:t>Create the next generation of applications using artificial intelligence capabilities for any developer and any scenario</a:t>
            </a:r>
          </a:p>
        </p:txBody>
      </p:sp>
      <p:sp>
        <p:nvSpPr>
          <p:cNvPr id="9" name="TextBox 8">
            <a:hlinkClick r:id="" action="ppaction://noaction"/>
            <a:extLst>
              <a:ext uri="{FF2B5EF4-FFF2-40B4-BE49-F238E27FC236}">
                <a16:creationId xmlns:a16="http://schemas.microsoft.com/office/drawing/2014/main" id="{32FE66ED-034C-42F5-AB4B-9FD5EBC85260}"/>
              </a:ext>
            </a:extLst>
          </p:cNvPr>
          <p:cNvSpPr txBox="1"/>
          <p:nvPr/>
        </p:nvSpPr>
        <p:spPr>
          <a:xfrm>
            <a:off x="503097" y="5794865"/>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Internet of Things</a:t>
            </a:r>
          </a:p>
        </p:txBody>
      </p:sp>
      <p:sp>
        <p:nvSpPr>
          <p:cNvPr id="8" name="TextBox 7">
            <a:hlinkClick r:id="rId3" action="ppaction://hlinksldjump"/>
            <a:extLst>
              <a:ext uri="{FF2B5EF4-FFF2-40B4-BE49-F238E27FC236}">
                <a16:creationId xmlns:a16="http://schemas.microsoft.com/office/drawing/2014/main" id="{5C916A60-9427-4A8D-A515-4FBC1232DB5C}"/>
              </a:ext>
            </a:extLst>
          </p:cNvPr>
          <p:cNvSpPr txBox="1"/>
          <p:nvPr/>
        </p:nvSpPr>
        <p:spPr>
          <a:xfrm>
            <a:off x="503097" y="1273917"/>
            <a:ext cx="1894052" cy="357850"/>
          </a:xfrm>
          <a:prstGeom prst="rect">
            <a:avLst/>
          </a:prstGeom>
          <a:solidFill>
            <a:schemeClr val="bg2"/>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AI + Machine Learning</a:t>
            </a:r>
          </a:p>
        </p:txBody>
      </p:sp>
      <p:sp>
        <p:nvSpPr>
          <p:cNvPr id="11" name="TextBox 10">
            <a:hlinkClick r:id="" action="ppaction://noaction"/>
            <a:extLst>
              <a:ext uri="{FF2B5EF4-FFF2-40B4-BE49-F238E27FC236}">
                <a16:creationId xmlns:a16="http://schemas.microsoft.com/office/drawing/2014/main" id="{C16E795F-A77B-4FFB-B560-30948A41A385}"/>
              </a:ext>
            </a:extLst>
          </p:cNvPr>
          <p:cNvSpPr txBox="1"/>
          <p:nvPr/>
        </p:nvSpPr>
        <p:spPr>
          <a:xfrm>
            <a:off x="503097" y="5292540"/>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Integration</a:t>
            </a:r>
          </a:p>
        </p:txBody>
      </p:sp>
      <p:sp>
        <p:nvSpPr>
          <p:cNvPr id="12" name="TextBox 11">
            <a:hlinkClick r:id="" action="ppaction://noaction"/>
            <a:extLst>
              <a:ext uri="{FF2B5EF4-FFF2-40B4-BE49-F238E27FC236}">
                <a16:creationId xmlns:a16="http://schemas.microsoft.com/office/drawing/2014/main" id="{8F956ACF-7B29-47BD-9A84-3EE77A63D9A9}"/>
              </a:ext>
            </a:extLst>
          </p:cNvPr>
          <p:cNvSpPr txBox="1"/>
          <p:nvPr/>
        </p:nvSpPr>
        <p:spPr>
          <a:xfrm>
            <a:off x="503097" y="1776245"/>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Analytics</a:t>
            </a:r>
          </a:p>
        </p:txBody>
      </p:sp>
      <p:sp>
        <p:nvSpPr>
          <p:cNvPr id="13" name="TextBox 12">
            <a:hlinkClick r:id="" action="ppaction://noaction"/>
            <a:extLst>
              <a:ext uri="{FF2B5EF4-FFF2-40B4-BE49-F238E27FC236}">
                <a16:creationId xmlns:a16="http://schemas.microsoft.com/office/drawing/2014/main" id="{70AA198F-3C97-42CC-8478-C5E9F84F85A0}"/>
              </a:ext>
            </a:extLst>
          </p:cNvPr>
          <p:cNvSpPr txBox="1"/>
          <p:nvPr/>
        </p:nvSpPr>
        <p:spPr>
          <a:xfrm>
            <a:off x="503097" y="2278573"/>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Compute</a:t>
            </a:r>
          </a:p>
        </p:txBody>
      </p:sp>
      <p:sp>
        <p:nvSpPr>
          <p:cNvPr id="14" name="TextBox 13">
            <a:hlinkClick r:id="rId4" action="ppaction://hlinksldjump"/>
            <a:extLst>
              <a:ext uri="{FF2B5EF4-FFF2-40B4-BE49-F238E27FC236}">
                <a16:creationId xmlns:a16="http://schemas.microsoft.com/office/drawing/2014/main" id="{9CBE055F-3BCA-4A1E-89F4-6CD8766C539D}"/>
              </a:ext>
            </a:extLst>
          </p:cNvPr>
          <p:cNvSpPr txBox="1"/>
          <p:nvPr/>
        </p:nvSpPr>
        <p:spPr>
          <a:xfrm>
            <a:off x="503097" y="2780901"/>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Containers</a:t>
            </a:r>
          </a:p>
        </p:txBody>
      </p:sp>
      <p:sp>
        <p:nvSpPr>
          <p:cNvPr id="15" name="TextBox 14">
            <a:hlinkClick r:id="" action="ppaction://noaction"/>
            <a:extLst>
              <a:ext uri="{FF2B5EF4-FFF2-40B4-BE49-F238E27FC236}">
                <a16:creationId xmlns:a16="http://schemas.microsoft.com/office/drawing/2014/main" id="{BD6D85EE-1F34-4F32-8B48-7CE827C58900}"/>
              </a:ext>
            </a:extLst>
          </p:cNvPr>
          <p:cNvSpPr txBox="1"/>
          <p:nvPr/>
        </p:nvSpPr>
        <p:spPr>
          <a:xfrm>
            <a:off x="503097" y="3283229"/>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Databases</a:t>
            </a:r>
          </a:p>
        </p:txBody>
      </p:sp>
      <p:sp>
        <p:nvSpPr>
          <p:cNvPr id="16" name="TextBox 15">
            <a:hlinkClick r:id="" action="ppaction://noaction"/>
            <a:extLst>
              <a:ext uri="{FF2B5EF4-FFF2-40B4-BE49-F238E27FC236}">
                <a16:creationId xmlns:a16="http://schemas.microsoft.com/office/drawing/2014/main" id="{650041FE-87FC-405C-ADE4-511E9EE4B140}"/>
              </a:ext>
            </a:extLst>
          </p:cNvPr>
          <p:cNvSpPr txBox="1"/>
          <p:nvPr/>
        </p:nvSpPr>
        <p:spPr>
          <a:xfrm>
            <a:off x="503097" y="3785557"/>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Developer Tools</a:t>
            </a:r>
          </a:p>
        </p:txBody>
      </p:sp>
      <p:sp>
        <p:nvSpPr>
          <p:cNvPr id="17" name="TextBox 16">
            <a:hlinkClick r:id="" action="ppaction://noaction"/>
            <a:extLst>
              <a:ext uri="{FF2B5EF4-FFF2-40B4-BE49-F238E27FC236}">
                <a16:creationId xmlns:a16="http://schemas.microsoft.com/office/drawing/2014/main" id="{986F873D-A945-456E-B9C0-1FC476A22274}"/>
              </a:ext>
            </a:extLst>
          </p:cNvPr>
          <p:cNvSpPr txBox="1"/>
          <p:nvPr/>
        </p:nvSpPr>
        <p:spPr>
          <a:xfrm>
            <a:off x="503097" y="4287884"/>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DevOps</a:t>
            </a:r>
          </a:p>
        </p:txBody>
      </p:sp>
      <p:sp>
        <p:nvSpPr>
          <p:cNvPr id="18" name="TextBox 17">
            <a:hlinkClick r:id="" action="ppaction://noaction"/>
            <a:extLst>
              <a:ext uri="{FF2B5EF4-FFF2-40B4-BE49-F238E27FC236}">
                <a16:creationId xmlns:a16="http://schemas.microsoft.com/office/drawing/2014/main" id="{2DEAEC71-D628-4925-BFA5-62C0C8A45D60}"/>
              </a:ext>
            </a:extLst>
          </p:cNvPr>
          <p:cNvSpPr txBox="1"/>
          <p:nvPr/>
        </p:nvSpPr>
        <p:spPr>
          <a:xfrm>
            <a:off x="503097" y="4790212"/>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Identity</a:t>
            </a:r>
          </a:p>
        </p:txBody>
      </p:sp>
      <p:sp>
        <p:nvSpPr>
          <p:cNvPr id="20" name="TextBox 19">
            <a:hlinkClick r:id="" action="ppaction://noaction"/>
            <a:extLst>
              <a:ext uri="{FF2B5EF4-FFF2-40B4-BE49-F238E27FC236}">
                <a16:creationId xmlns:a16="http://schemas.microsoft.com/office/drawing/2014/main" id="{1AAC15C0-B8F5-4120-BDAA-28D070CED11C}"/>
              </a:ext>
            </a:extLst>
          </p:cNvPr>
          <p:cNvSpPr txBox="1"/>
          <p:nvPr/>
        </p:nvSpPr>
        <p:spPr>
          <a:xfrm>
            <a:off x="2637782" y="1272859"/>
            <a:ext cx="1894051" cy="534159"/>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Management </a:t>
            </a:r>
            <a:br>
              <a:rPr lang="en-US" sz="1224">
                <a:gradFill>
                  <a:gsLst>
                    <a:gs pos="2917">
                      <a:schemeClr val="tx1"/>
                    </a:gs>
                    <a:gs pos="30000">
                      <a:schemeClr val="tx1"/>
                    </a:gs>
                  </a:gsLst>
                  <a:lin ang="5400000" scaled="0"/>
                </a:gradFill>
              </a:rPr>
            </a:br>
            <a:r>
              <a:rPr lang="en-US" sz="1224">
                <a:gradFill>
                  <a:gsLst>
                    <a:gs pos="2917">
                      <a:schemeClr val="tx1"/>
                    </a:gs>
                    <a:gs pos="30000">
                      <a:schemeClr val="tx1"/>
                    </a:gs>
                  </a:gsLst>
                  <a:lin ang="5400000" scaled="0"/>
                </a:gradFill>
              </a:rPr>
              <a:t>and Governance</a:t>
            </a:r>
          </a:p>
        </p:txBody>
      </p:sp>
      <p:sp>
        <p:nvSpPr>
          <p:cNvPr id="21" name="TextBox 20">
            <a:hlinkClick r:id="" action="ppaction://noaction"/>
            <a:extLst>
              <a:ext uri="{FF2B5EF4-FFF2-40B4-BE49-F238E27FC236}">
                <a16:creationId xmlns:a16="http://schemas.microsoft.com/office/drawing/2014/main" id="{79DE5A2A-6321-40B7-A7E1-41AE7A62A956}"/>
              </a:ext>
            </a:extLst>
          </p:cNvPr>
          <p:cNvSpPr txBox="1"/>
          <p:nvPr/>
        </p:nvSpPr>
        <p:spPr>
          <a:xfrm>
            <a:off x="2637783" y="1925978"/>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Media</a:t>
            </a:r>
          </a:p>
        </p:txBody>
      </p:sp>
      <p:sp>
        <p:nvSpPr>
          <p:cNvPr id="22" name="TextBox 21">
            <a:hlinkClick r:id="" action="ppaction://noaction"/>
            <a:extLst>
              <a:ext uri="{FF2B5EF4-FFF2-40B4-BE49-F238E27FC236}">
                <a16:creationId xmlns:a16="http://schemas.microsoft.com/office/drawing/2014/main" id="{ED40C743-010F-4E51-9B5E-0CED30617391}"/>
              </a:ext>
            </a:extLst>
          </p:cNvPr>
          <p:cNvSpPr txBox="1"/>
          <p:nvPr/>
        </p:nvSpPr>
        <p:spPr>
          <a:xfrm>
            <a:off x="2637783" y="2409588"/>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Microsoft Azure Stack</a:t>
            </a:r>
          </a:p>
        </p:txBody>
      </p:sp>
      <p:sp>
        <p:nvSpPr>
          <p:cNvPr id="23" name="TextBox 22">
            <a:hlinkClick r:id="" action="ppaction://noaction"/>
            <a:extLst>
              <a:ext uri="{FF2B5EF4-FFF2-40B4-BE49-F238E27FC236}">
                <a16:creationId xmlns:a16="http://schemas.microsoft.com/office/drawing/2014/main" id="{2C58404D-E14D-47E5-A275-25C01AC93C74}"/>
              </a:ext>
            </a:extLst>
          </p:cNvPr>
          <p:cNvSpPr txBox="1"/>
          <p:nvPr/>
        </p:nvSpPr>
        <p:spPr>
          <a:xfrm>
            <a:off x="2637783" y="2893199"/>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Migration</a:t>
            </a:r>
          </a:p>
        </p:txBody>
      </p:sp>
      <p:sp>
        <p:nvSpPr>
          <p:cNvPr id="24" name="TextBox 23">
            <a:hlinkClick r:id="" action="ppaction://noaction"/>
            <a:extLst>
              <a:ext uri="{FF2B5EF4-FFF2-40B4-BE49-F238E27FC236}">
                <a16:creationId xmlns:a16="http://schemas.microsoft.com/office/drawing/2014/main" id="{247347E6-7445-440E-AB5B-FEA2C3D491BF}"/>
              </a:ext>
            </a:extLst>
          </p:cNvPr>
          <p:cNvSpPr txBox="1"/>
          <p:nvPr/>
        </p:nvSpPr>
        <p:spPr>
          <a:xfrm>
            <a:off x="2637783" y="3376809"/>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Mobile</a:t>
            </a:r>
          </a:p>
        </p:txBody>
      </p:sp>
      <p:sp>
        <p:nvSpPr>
          <p:cNvPr id="25" name="TextBox 24">
            <a:hlinkClick r:id="" action="ppaction://noaction"/>
            <a:extLst>
              <a:ext uri="{FF2B5EF4-FFF2-40B4-BE49-F238E27FC236}">
                <a16:creationId xmlns:a16="http://schemas.microsoft.com/office/drawing/2014/main" id="{063F6528-31AC-46FE-B21B-3BBF547C1E86}"/>
              </a:ext>
            </a:extLst>
          </p:cNvPr>
          <p:cNvSpPr txBox="1"/>
          <p:nvPr/>
        </p:nvSpPr>
        <p:spPr>
          <a:xfrm>
            <a:off x="2637783" y="3860420"/>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Networking</a:t>
            </a:r>
          </a:p>
        </p:txBody>
      </p:sp>
      <p:sp>
        <p:nvSpPr>
          <p:cNvPr id="26" name="TextBox 25">
            <a:hlinkClick r:id="" action="ppaction://noaction"/>
            <a:extLst>
              <a:ext uri="{FF2B5EF4-FFF2-40B4-BE49-F238E27FC236}">
                <a16:creationId xmlns:a16="http://schemas.microsoft.com/office/drawing/2014/main" id="{414286CF-0ED3-4560-9436-95A0DEB82BDF}"/>
              </a:ext>
            </a:extLst>
          </p:cNvPr>
          <p:cNvSpPr txBox="1"/>
          <p:nvPr/>
        </p:nvSpPr>
        <p:spPr>
          <a:xfrm>
            <a:off x="2637783" y="4344030"/>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Security</a:t>
            </a:r>
          </a:p>
        </p:txBody>
      </p:sp>
      <p:sp>
        <p:nvSpPr>
          <p:cNvPr id="27" name="TextBox 26">
            <a:hlinkClick r:id="rId5" action="ppaction://hlinksldjump"/>
            <a:extLst>
              <a:ext uri="{FF2B5EF4-FFF2-40B4-BE49-F238E27FC236}">
                <a16:creationId xmlns:a16="http://schemas.microsoft.com/office/drawing/2014/main" id="{779B4D16-B440-43C4-8704-E33CC04D2F0F}"/>
              </a:ext>
            </a:extLst>
          </p:cNvPr>
          <p:cNvSpPr txBox="1"/>
          <p:nvPr/>
        </p:nvSpPr>
        <p:spPr>
          <a:xfrm>
            <a:off x="2637783" y="4827641"/>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Storage</a:t>
            </a:r>
          </a:p>
        </p:txBody>
      </p:sp>
      <p:sp>
        <p:nvSpPr>
          <p:cNvPr id="28" name="TextBox 27">
            <a:hlinkClick r:id="" action="ppaction://noaction"/>
            <a:extLst>
              <a:ext uri="{FF2B5EF4-FFF2-40B4-BE49-F238E27FC236}">
                <a16:creationId xmlns:a16="http://schemas.microsoft.com/office/drawing/2014/main" id="{9B75181F-8D61-4248-A3FD-F063A461FE5D}"/>
              </a:ext>
            </a:extLst>
          </p:cNvPr>
          <p:cNvSpPr txBox="1"/>
          <p:nvPr/>
        </p:nvSpPr>
        <p:spPr>
          <a:xfrm>
            <a:off x="2637783" y="5311251"/>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Web</a:t>
            </a:r>
          </a:p>
        </p:txBody>
      </p:sp>
      <p:graphicFrame>
        <p:nvGraphicFramePr>
          <p:cNvPr id="10" name="Table 9">
            <a:extLst>
              <a:ext uri="{FF2B5EF4-FFF2-40B4-BE49-F238E27FC236}">
                <a16:creationId xmlns:a16="http://schemas.microsoft.com/office/drawing/2014/main" id="{916FE6DC-54E3-42F0-BB37-219C0F8C6909}"/>
              </a:ext>
            </a:extLst>
          </p:cNvPr>
          <p:cNvGraphicFramePr>
            <a:graphicFrameLocks noGrp="1"/>
          </p:cNvGraphicFramePr>
          <p:nvPr/>
        </p:nvGraphicFramePr>
        <p:xfrm>
          <a:off x="4781704" y="2368590"/>
          <a:ext cx="7099516" cy="3261605"/>
        </p:xfrm>
        <a:graphic>
          <a:graphicData uri="http://schemas.openxmlformats.org/drawingml/2006/table">
            <a:tbl>
              <a:tblPr firstRow="1" bandRow="1">
                <a:tableStyleId>{5C22544A-7EE6-4342-B048-85BDC9FD1C3A}</a:tableStyleId>
              </a:tblPr>
              <a:tblGrid>
                <a:gridCol w="3549758">
                  <a:extLst>
                    <a:ext uri="{9D8B030D-6E8A-4147-A177-3AD203B41FA5}">
                      <a16:colId xmlns:a16="http://schemas.microsoft.com/office/drawing/2014/main" val="1129457958"/>
                    </a:ext>
                  </a:extLst>
                </a:gridCol>
                <a:gridCol w="3549758">
                  <a:extLst>
                    <a:ext uri="{9D8B030D-6E8A-4147-A177-3AD203B41FA5}">
                      <a16:colId xmlns:a16="http://schemas.microsoft.com/office/drawing/2014/main" val="3831320696"/>
                    </a:ext>
                  </a:extLst>
                </a:gridCol>
              </a:tblGrid>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2917">
                                <a:schemeClr val="accent1"/>
                              </a:gs>
                              <a:gs pos="100000">
                                <a:schemeClr val="accent1"/>
                              </a:gs>
                            </a:gsLst>
                            <a:lin ang="5400000" scaled="0"/>
                          </a:gradFill>
                          <a:latin typeface="+mj-lt"/>
                          <a:cs typeface="Segoe UI" pitchFamily="34" charset="0"/>
                        </a:rPr>
                        <a:t>Cognitive Services</a:t>
                      </a:r>
                      <a:endParaRPr lang="en-US" sz="1100" kern="1200">
                        <a:gradFill>
                          <a:gsLst>
                            <a:gs pos="2917">
                              <a:schemeClr val="accent1"/>
                            </a:gs>
                            <a:gs pos="100000">
                              <a:schemeClr val="accent1"/>
                            </a:gs>
                          </a:gsLst>
                          <a:lin ang="5400000" scaled="0"/>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cs typeface="Segoe UI" pitchFamily="34" charset="0"/>
                        </a:rPr>
                        <a:t>Add smart API capabilities to enable contextual interactions</a:t>
                      </a:r>
                    </a:p>
                  </a:txBody>
                  <a:tcPr marL="93260" marR="93260" marT="46630" marB="4663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2917">
                                <a:schemeClr val="accent1"/>
                              </a:gs>
                              <a:gs pos="100000">
                                <a:schemeClr val="accent1"/>
                              </a:gs>
                            </a:gsLst>
                            <a:lin ang="5400000" scaled="0"/>
                          </a:gradFill>
                          <a:latin typeface="+mj-lt"/>
                          <a:cs typeface="Segoe UI" pitchFamily="34" charset="0"/>
                        </a:rPr>
                        <a:t>Azure Bot Service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Intelligent, serverless bot service that scales on demand</a:t>
                      </a:r>
                    </a:p>
                  </a:txBody>
                  <a:tcPr marL="93260" marR="93260" marT="46630" marB="4663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2917">
                                <a:schemeClr val="accent1"/>
                              </a:gs>
                              <a:gs pos="100000">
                                <a:schemeClr val="accent1"/>
                              </a:gs>
                            </a:gsLst>
                            <a:lin ang="5400000" scaled="0"/>
                          </a:gradFill>
                          <a:latin typeface="+mj-lt"/>
                          <a:cs typeface="Segoe UI" pitchFamily="34" charset="0"/>
                        </a:rPr>
                        <a:t>Azure Databricks</a:t>
                      </a:r>
                      <a:endParaRPr lang="en-US" sz="1200" kern="1200">
                        <a:gradFill>
                          <a:gsLst>
                            <a:gs pos="2917">
                              <a:schemeClr val="accent1"/>
                            </a:gs>
                            <a:gs pos="100000">
                              <a:schemeClr val="accent1"/>
                            </a:gs>
                          </a:gsLst>
                          <a:lin ang="5400000" scaled="0"/>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cs typeface="Segoe UI" pitchFamily="34" charset="0"/>
                        </a:rPr>
                        <a:t>Fast, easy, and collaborative Apache Spark-</a:t>
                      </a:r>
                      <a:br>
                        <a:rPr lang="en-US" sz="1000" b="0" kern="1200">
                          <a:solidFill>
                            <a:schemeClr val="tx1"/>
                          </a:solidFill>
                          <a:latin typeface="+mn-lt"/>
                          <a:cs typeface="Segoe UI" pitchFamily="34" charset="0"/>
                        </a:rPr>
                      </a:br>
                      <a:r>
                        <a:rPr lang="en-US" sz="1000" b="0" kern="1200">
                          <a:solidFill>
                            <a:schemeClr val="tx1"/>
                          </a:solidFill>
                          <a:latin typeface="+mn-lt"/>
                          <a:cs typeface="Segoe UI" pitchFamily="34" charset="0"/>
                        </a:rPr>
                        <a:t>based analytics platform</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2917">
                                <a:schemeClr val="accent1"/>
                              </a:gs>
                              <a:gs pos="100000">
                                <a:schemeClr val="accent1"/>
                              </a:gs>
                            </a:gsLst>
                            <a:lin ang="5400000" scaled="0"/>
                          </a:gradFill>
                          <a:latin typeface="+mj-lt"/>
                          <a:cs typeface="Segoe UI" pitchFamily="34" charset="0"/>
                        </a:rPr>
                        <a:t>Machine Learning</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Open and elastic AI development spanning the cloud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and the edge</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2917">
                                <a:schemeClr val="accent1"/>
                              </a:gs>
                              <a:gs pos="100000">
                                <a:schemeClr val="accent1"/>
                              </a:gs>
                            </a:gsLst>
                            <a:lin ang="5400000" scaled="0"/>
                          </a:gradFill>
                          <a:latin typeface="+mj-lt"/>
                          <a:cs typeface="Segoe UI" pitchFamily="34" charset="0"/>
                        </a:rPr>
                        <a:t>Cognitive Services—Search APIs</a:t>
                      </a:r>
                      <a:endParaRPr lang="en-US" sz="1200" kern="1200">
                        <a:gradFill>
                          <a:gsLst>
                            <a:gs pos="2917">
                              <a:schemeClr val="accent1"/>
                            </a:gs>
                            <a:gs pos="100000">
                              <a:schemeClr val="accent1"/>
                            </a:gs>
                          </a:gsLst>
                          <a:lin ang="5400000" scaled="0"/>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cs typeface="Segoe UI" pitchFamily="34" charset="0"/>
                        </a:rPr>
                        <a:t>Harness the ability to comb billions of webpages, </a:t>
                      </a:r>
                      <a:br>
                        <a:rPr lang="en-US" sz="1000" b="0" kern="1200">
                          <a:solidFill>
                            <a:schemeClr val="tx1"/>
                          </a:solidFill>
                          <a:latin typeface="+mn-lt"/>
                          <a:cs typeface="Segoe UI" pitchFamily="34" charset="0"/>
                        </a:rPr>
                      </a:br>
                      <a:r>
                        <a:rPr lang="en-US" sz="1000" b="0" kern="1200">
                          <a:solidFill>
                            <a:schemeClr val="tx1"/>
                          </a:solidFill>
                          <a:latin typeface="+mn-lt"/>
                          <a:cs typeface="Segoe UI" pitchFamily="34" charset="0"/>
                        </a:rPr>
                        <a:t>mages, videos, and news with a single API call</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2917">
                                <a:schemeClr val="accent1"/>
                              </a:gs>
                              <a:gs pos="100000">
                                <a:schemeClr val="accent1"/>
                              </a:gs>
                            </a:gsLst>
                            <a:lin ang="5400000" scaled="0"/>
                          </a:gradFill>
                          <a:latin typeface="+mj-lt"/>
                          <a:cs typeface="Segoe UI" pitchFamily="34" charset="0"/>
                        </a:rPr>
                        <a:t>Cognitive Services—Language APIs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Process natural language with pre-built scripts,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evaluate sentiment, and learn to recognize intent</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2917">
                                <a:schemeClr val="accent1"/>
                              </a:gs>
                              <a:gs pos="100000">
                                <a:schemeClr val="accent1"/>
                              </a:gs>
                            </a:gsLst>
                            <a:lin ang="5400000" scaled="0"/>
                          </a:gradFill>
                          <a:latin typeface="+mj-lt"/>
                          <a:cs typeface="Segoe UI" pitchFamily="34" charset="0"/>
                        </a:rPr>
                        <a:t>Cognitive Services—Vision APIs</a:t>
                      </a:r>
                      <a:endParaRPr lang="en-US" sz="1200" kern="1200">
                        <a:gradFill>
                          <a:gsLst>
                            <a:gs pos="2917">
                              <a:schemeClr val="accent1"/>
                            </a:gs>
                            <a:gs pos="100000">
                              <a:schemeClr val="accent1"/>
                            </a:gs>
                          </a:gsLst>
                          <a:lin ang="5400000" scaled="0"/>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Use Image-processing algorithms to smartly identify, caption and moderate your pictures</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2917">
                                <a:schemeClr val="accent1"/>
                              </a:gs>
                              <a:gs pos="100000">
                                <a:schemeClr val="accent1"/>
                              </a:gs>
                            </a:gsLst>
                            <a:lin ang="5400000" scaled="0"/>
                          </a:gradFill>
                          <a:latin typeface="+mj-lt"/>
                          <a:cs typeface="Segoe UI" pitchFamily="34" charset="0"/>
                        </a:rPr>
                        <a:t>Cognitive Services—Speech APIs</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Convert speech to text or text to speech, translate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text or audio, or add speaker recognitions to your app</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r h="652321">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lang="en-US" sz="1200" kern="1200">
                          <a:gradFill>
                            <a:gsLst>
                              <a:gs pos="2917">
                                <a:schemeClr val="accent1"/>
                              </a:gs>
                              <a:gs pos="100000">
                                <a:schemeClr val="accent1"/>
                              </a:gs>
                            </a:gsLst>
                            <a:lin ang="5400000" scaled="0"/>
                          </a:gradFill>
                          <a:latin typeface="+mj-lt"/>
                          <a:cs typeface="Segoe UI" pitchFamily="34" charset="0"/>
                        </a:rPr>
                        <a:t>Cognitive Services—Knowledge APIs</a:t>
                      </a:r>
                    </a:p>
                    <a:p>
                      <a:pPr marL="0" marR="0" lvl="0" indent="0" algn="l" defTabSz="932472" rtl="0" eaLnBrk="1" fontAlgn="base" latinLnBrk="0" hangingPunct="1">
                        <a:lnSpc>
                          <a:spcPct val="90000"/>
                        </a:lnSpc>
                        <a:spcBef>
                          <a:spcPct val="0"/>
                        </a:spcBef>
                        <a:spcAft>
                          <a:spcPct val="0"/>
                        </a:spcAft>
                        <a:buClrTx/>
                        <a:buSzTx/>
                        <a:buFontTx/>
                        <a:buNone/>
                        <a:tabLst/>
                        <a:defRPr/>
                      </a:pPr>
                      <a:r>
                        <a:rPr lang="en-US" sz="1000" b="0" kern="1200">
                          <a:solidFill>
                            <a:schemeClr val="tx1"/>
                          </a:solidFill>
                          <a:latin typeface="+mn-lt"/>
                          <a:ea typeface="+mn-ea"/>
                          <a:cs typeface="Segoe UI" pitchFamily="34" charset="0"/>
                        </a:rPr>
                        <a:t>Map information and data in order to solve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complex tasks</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200" kern="1200" dirty="0">
                        <a:solidFill>
                          <a:schemeClr val="tx2"/>
                        </a:solidFill>
                        <a:latin typeface="+mj-lt"/>
                        <a:cs typeface="Segoe UI" pitchFamily="34" charset="0"/>
                      </a:endParaRP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097101946"/>
                  </a:ext>
                </a:extLst>
              </a:tr>
            </a:tbl>
          </a:graphicData>
        </a:graphic>
      </p:graphicFrame>
      <p:grpSp>
        <p:nvGrpSpPr>
          <p:cNvPr id="29" name="Group 28">
            <a:extLst>
              <a:ext uri="{FF2B5EF4-FFF2-40B4-BE49-F238E27FC236}">
                <a16:creationId xmlns:a16="http://schemas.microsoft.com/office/drawing/2014/main" id="{4F29DE02-35F5-4942-B06C-D8A212D75B00}"/>
              </a:ext>
            </a:extLst>
          </p:cNvPr>
          <p:cNvGrpSpPr/>
          <p:nvPr/>
        </p:nvGrpSpPr>
        <p:grpSpPr>
          <a:xfrm>
            <a:off x="11197761" y="5567142"/>
            <a:ext cx="699453" cy="817394"/>
            <a:chOff x="11490519" y="5584754"/>
            <a:chExt cx="685800" cy="801439"/>
          </a:xfrm>
        </p:grpSpPr>
        <p:sp>
          <p:nvSpPr>
            <p:cNvPr id="30" name="Freeform 5">
              <a:hlinkClick r:id="" action="ppaction://hlinkshowjump?jump=nextslide"/>
              <a:extLst>
                <a:ext uri="{FF2B5EF4-FFF2-40B4-BE49-F238E27FC236}">
                  <a16:creationId xmlns:a16="http://schemas.microsoft.com/office/drawing/2014/main" id="{968DF9E0-2E98-400C-852A-C3A136A750A6}"/>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31" name="Rectangle 30">
              <a:hlinkClick r:id="" action="ppaction://hlinkshowjump?jump=nextslide"/>
              <a:extLst>
                <a:ext uri="{FF2B5EF4-FFF2-40B4-BE49-F238E27FC236}">
                  <a16:creationId xmlns:a16="http://schemas.microsoft.com/office/drawing/2014/main" id="{2F2C2C2D-D310-438C-91EE-8BA2A12B2D53}"/>
                </a:ext>
              </a:extLst>
            </p:cNvPr>
            <p:cNvSpPr/>
            <p:nvPr/>
          </p:nvSpPr>
          <p:spPr bwMode="auto">
            <a:xfrm>
              <a:off x="11490519"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sp useBgFill="1">
        <p:nvSpPr>
          <p:cNvPr id="32" name="Rectangle 31">
            <a:hlinkClick r:id="" action="ppaction://noaction"/>
            <a:extLst>
              <a:ext uri="{FF2B5EF4-FFF2-40B4-BE49-F238E27FC236}">
                <a16:creationId xmlns:a16="http://schemas.microsoft.com/office/drawing/2014/main" id="{7941F95E-6E21-4752-82CC-60B10229FE5E}"/>
              </a:ext>
            </a:extLst>
          </p:cNvPr>
          <p:cNvSpPr/>
          <p:nvPr/>
        </p:nvSpPr>
        <p:spPr bwMode="auto">
          <a:xfrm>
            <a:off x="12136059" y="-1"/>
            <a:ext cx="299534" cy="2979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3" name="TextBox 32">
            <a:hlinkClick r:id="" action="ppaction://noaction"/>
            <a:extLst>
              <a:ext uri="{FF2B5EF4-FFF2-40B4-BE49-F238E27FC236}">
                <a16:creationId xmlns:a16="http://schemas.microsoft.com/office/drawing/2014/main" id="{43179D60-D890-4D46-8F68-E6964E0FA52A}"/>
              </a:ext>
            </a:extLst>
          </p:cNvPr>
          <p:cNvSpPr txBox="1"/>
          <p:nvPr/>
        </p:nvSpPr>
        <p:spPr>
          <a:xfrm>
            <a:off x="2637783" y="5794865"/>
            <a:ext cx="1826748" cy="534159"/>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Microsoft Game Development</a:t>
            </a:r>
          </a:p>
        </p:txBody>
      </p:sp>
      <p:grpSp>
        <p:nvGrpSpPr>
          <p:cNvPr id="37" name="Group 36">
            <a:extLst>
              <a:ext uri="{FF2B5EF4-FFF2-40B4-BE49-F238E27FC236}">
                <a16:creationId xmlns:a16="http://schemas.microsoft.com/office/drawing/2014/main" id="{6E17873E-657E-4978-8A4B-CB551BE38274}"/>
              </a:ext>
            </a:extLst>
          </p:cNvPr>
          <p:cNvGrpSpPr/>
          <p:nvPr/>
        </p:nvGrpSpPr>
        <p:grpSpPr>
          <a:xfrm>
            <a:off x="7843551" y="6539497"/>
            <a:ext cx="4055616" cy="158522"/>
            <a:chOff x="7956176" y="6438464"/>
            <a:chExt cx="3976455" cy="155428"/>
          </a:xfrm>
          <a:solidFill>
            <a:schemeClr val="bg2"/>
          </a:solidFill>
        </p:grpSpPr>
        <p:sp>
          <p:nvSpPr>
            <p:cNvPr id="38" name="TextBox 37">
              <a:extLst>
                <a:ext uri="{FF2B5EF4-FFF2-40B4-BE49-F238E27FC236}">
                  <a16:creationId xmlns:a16="http://schemas.microsoft.com/office/drawing/2014/main" id="{F67F7E46-9E74-48D9-AAD9-BB87B97D42FD}"/>
                </a:ext>
              </a:extLst>
            </p:cNvPr>
            <p:cNvSpPr txBox="1"/>
            <p:nvPr/>
          </p:nvSpPr>
          <p:spPr>
            <a:xfrm>
              <a:off x="9422328" y="6438465"/>
              <a:ext cx="2510303" cy="155427"/>
            </a:xfrm>
            <a:prstGeom prst="rect">
              <a:avLst/>
            </a:prstGeom>
            <a:grpFill/>
          </p:spPr>
          <p:txBody>
            <a:bodyPr wrap="none" lIns="0" tIns="0" rIns="0" bIns="0" rtlCol="0">
              <a:spAutoFit/>
            </a:bodyPr>
            <a:lstStyle/>
            <a:p>
              <a:pPr defTabSz="932246">
                <a:lnSpc>
                  <a:spcPct val="90000"/>
                </a:lnSpc>
                <a:spcAft>
                  <a:spcPts val="600"/>
                </a:spcAft>
                <a:defRPr/>
              </a:pPr>
              <a:r>
                <a:rPr lang="de-DE" sz="1122">
                  <a:gradFill>
                    <a:gsLst>
                      <a:gs pos="1250">
                        <a:schemeClr val="accent5"/>
                      </a:gs>
                      <a:gs pos="100000">
                        <a:schemeClr val="accent5"/>
                      </a:gs>
                    </a:gsLst>
                    <a:lin ang="5400000" scaled="0"/>
                  </a:gradFill>
                  <a:latin typeface="Segoe UI"/>
                </a:rPr>
                <a:t>http://azureplatform.azurewebsites.net/</a:t>
              </a:r>
              <a:endParaRPr lang="en-US" sz="1122">
                <a:gradFill>
                  <a:gsLst>
                    <a:gs pos="1250">
                      <a:schemeClr val="accent5"/>
                    </a:gs>
                    <a:gs pos="100000">
                      <a:schemeClr val="accent5"/>
                    </a:gs>
                  </a:gsLst>
                  <a:lin ang="5400000" scaled="0"/>
                </a:gradFill>
                <a:latin typeface="Segoe UI"/>
              </a:endParaRPr>
            </a:p>
          </p:txBody>
        </p:sp>
        <p:sp>
          <p:nvSpPr>
            <p:cNvPr id="39" name="TextBox 38">
              <a:extLst>
                <a:ext uri="{FF2B5EF4-FFF2-40B4-BE49-F238E27FC236}">
                  <a16:creationId xmlns:a16="http://schemas.microsoft.com/office/drawing/2014/main" id="{32333545-A17D-419B-A456-4FF804AC0DB8}"/>
                </a:ext>
              </a:extLst>
            </p:cNvPr>
            <p:cNvSpPr txBox="1"/>
            <p:nvPr/>
          </p:nvSpPr>
          <p:spPr>
            <a:xfrm>
              <a:off x="7956176" y="6438464"/>
              <a:ext cx="1136530" cy="155427"/>
            </a:xfrm>
            <a:prstGeom prst="rect">
              <a:avLst/>
            </a:prstGeom>
            <a:grpFill/>
          </p:spPr>
          <p:txBody>
            <a:bodyPr wrap="none" lIns="0" tIns="0" rIns="0" bIns="0" rtlCol="0">
              <a:spAutoFit/>
            </a:bodyPr>
            <a:lstStyle/>
            <a:p>
              <a:pPr defTabSz="932246">
                <a:lnSpc>
                  <a:spcPct val="90000"/>
                </a:lnSpc>
                <a:spcAft>
                  <a:spcPts val="600"/>
                </a:spcAft>
                <a:defRPr/>
              </a:pPr>
              <a:r>
                <a:rPr lang="de-DE" sz="1122">
                  <a:gradFill>
                    <a:gsLst>
                      <a:gs pos="1250">
                        <a:schemeClr val="accent5"/>
                      </a:gs>
                      <a:gs pos="100000">
                        <a:schemeClr val="accent5"/>
                      </a:gs>
                    </a:gsLst>
                    <a:lin ang="5400000" scaled="0"/>
                  </a:gradFill>
                  <a:latin typeface="Segoe UI"/>
                </a:rPr>
                <a:t>* Preview Services</a:t>
              </a:r>
              <a:endParaRPr lang="en-US" sz="1122">
                <a:gradFill>
                  <a:gsLst>
                    <a:gs pos="1250">
                      <a:schemeClr val="accent5"/>
                    </a:gs>
                    <a:gs pos="100000">
                      <a:schemeClr val="accent5"/>
                    </a:gs>
                  </a:gsLst>
                  <a:lin ang="5400000" scaled="0"/>
                </a:gradFill>
                <a:latin typeface="Segoe UI"/>
              </a:endParaRPr>
            </a:p>
          </p:txBody>
        </p:sp>
      </p:grpSp>
    </p:spTree>
    <p:extLst>
      <p:ext uri="{BB962C8B-B14F-4D97-AF65-F5344CB8AC3E}">
        <p14:creationId xmlns:p14="http://schemas.microsoft.com/office/powerpoint/2010/main" val="3814520252"/>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508B16-CEDA-42D3-A9A0-0BC958F3D42C}"/>
              </a:ext>
            </a:extLst>
          </p:cNvPr>
          <p:cNvSpPr>
            <a:spLocks noGrp="1"/>
          </p:cNvSpPr>
          <p:nvPr>
            <p:ph type="title"/>
          </p:nvPr>
        </p:nvSpPr>
        <p:spPr/>
        <p:txBody>
          <a:bodyPr/>
          <a:lstStyle/>
          <a:p>
            <a:r>
              <a:rPr lang="en-US" dirty="0"/>
              <a:t>Services - Databases</a:t>
            </a:r>
            <a:endParaRPr lang="en-US" dirty="0">
              <a:solidFill>
                <a:schemeClr val="tx1"/>
              </a:solidFill>
            </a:endParaRPr>
          </a:p>
        </p:txBody>
      </p:sp>
      <p:sp>
        <p:nvSpPr>
          <p:cNvPr id="5" name="Rectangle 4">
            <a:extLst>
              <a:ext uri="{FF2B5EF4-FFF2-40B4-BE49-F238E27FC236}">
                <a16:creationId xmlns:a16="http://schemas.microsoft.com/office/drawing/2014/main" id="{F69A70E9-6926-4170-A827-A18310AA1F3F}"/>
              </a:ext>
            </a:extLst>
          </p:cNvPr>
          <p:cNvSpPr/>
          <p:nvPr/>
        </p:nvSpPr>
        <p:spPr bwMode="auto">
          <a:xfrm>
            <a:off x="435795" y="1192194"/>
            <a:ext cx="11561710" cy="519181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7" name="Rectangle 6">
            <a:extLst>
              <a:ext uri="{FF2B5EF4-FFF2-40B4-BE49-F238E27FC236}">
                <a16:creationId xmlns:a16="http://schemas.microsoft.com/office/drawing/2014/main" id="{DE96585B-EF15-405B-96DA-81D18261EBD7}"/>
              </a:ext>
            </a:extLst>
          </p:cNvPr>
          <p:cNvSpPr/>
          <p:nvPr/>
        </p:nvSpPr>
        <p:spPr bwMode="auto">
          <a:xfrm>
            <a:off x="4596597" y="1273917"/>
            <a:ext cx="7316610" cy="5028367"/>
          </a:xfrm>
          <a:prstGeom prst="rect">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79781" tIns="149217" rIns="186521" bIns="149217" numCol="1" spcCol="0" rtlCol="0" fromWordArt="0" anchor="t" anchorCtr="0" forceAA="0" compatLnSpc="1">
            <a:prstTxWarp prst="textNoShape">
              <a:avLst/>
            </a:prstTxWarp>
            <a:noAutofit/>
          </a:bodyPr>
          <a:lstStyle/>
          <a:p>
            <a:pPr defTabSz="951028" fontAlgn="base">
              <a:lnSpc>
                <a:spcPct val="90000"/>
              </a:lnSpc>
              <a:spcBef>
                <a:spcPct val="0"/>
              </a:spcBef>
              <a:spcAft>
                <a:spcPct val="0"/>
              </a:spcAft>
            </a:pPr>
            <a:r>
              <a:rPr lang="en-US" sz="1632">
                <a:gradFill>
                  <a:gsLst>
                    <a:gs pos="1250">
                      <a:schemeClr val="accent1"/>
                    </a:gs>
                    <a:gs pos="100000">
                      <a:schemeClr val="accent1"/>
                    </a:gs>
                  </a:gsLst>
                  <a:lin ang="0" scaled="0"/>
                </a:gradFill>
                <a:latin typeface="+mj-lt"/>
                <a:ea typeface="Segoe UI" pitchFamily="34" charset="0"/>
                <a:cs typeface="Segoe UI" pitchFamily="34" charset="0"/>
              </a:rPr>
              <a:t>Databases</a:t>
            </a:r>
          </a:p>
          <a:p>
            <a:pPr defTabSz="951028" fontAlgn="base">
              <a:lnSpc>
                <a:spcPct val="90000"/>
              </a:lnSpc>
              <a:spcBef>
                <a:spcPct val="0"/>
              </a:spcBef>
              <a:spcAft>
                <a:spcPct val="0"/>
              </a:spcAft>
            </a:pPr>
            <a:r>
              <a:rPr lang="en-US" sz="1020">
                <a:solidFill>
                  <a:schemeClr val="tx1"/>
                </a:solidFill>
                <a:ea typeface="Segoe UI" pitchFamily="34" charset="0"/>
                <a:cs typeface="Segoe UI" pitchFamily="34" charset="0"/>
              </a:rPr>
              <a:t>Support rapid growth and innovate faster with secure, enterprise-grade, and fully managed database services</a:t>
            </a:r>
          </a:p>
        </p:txBody>
      </p:sp>
      <p:grpSp>
        <p:nvGrpSpPr>
          <p:cNvPr id="31" name="Group 30">
            <a:extLst>
              <a:ext uri="{FF2B5EF4-FFF2-40B4-BE49-F238E27FC236}">
                <a16:creationId xmlns:a16="http://schemas.microsoft.com/office/drawing/2014/main" id="{5A683FED-ADBB-427A-876B-ACCDF1AE4010}"/>
              </a:ext>
            </a:extLst>
          </p:cNvPr>
          <p:cNvGrpSpPr/>
          <p:nvPr/>
        </p:nvGrpSpPr>
        <p:grpSpPr>
          <a:xfrm>
            <a:off x="11213754" y="5567142"/>
            <a:ext cx="699453" cy="817394"/>
            <a:chOff x="11506200" y="5584754"/>
            <a:chExt cx="685800" cy="801439"/>
          </a:xfrm>
        </p:grpSpPr>
        <p:sp>
          <p:nvSpPr>
            <p:cNvPr id="32" name="Freeform 5">
              <a:hlinkClick r:id="" action="ppaction://hlinkshowjump?jump=nextslide"/>
              <a:extLst>
                <a:ext uri="{FF2B5EF4-FFF2-40B4-BE49-F238E27FC236}">
                  <a16:creationId xmlns:a16="http://schemas.microsoft.com/office/drawing/2014/main" id="{8D2B1BF9-A30E-4E06-AFC1-4E5A8C5A83F8}"/>
                </a:ext>
              </a:extLst>
            </p:cNvPr>
            <p:cNvSpPr>
              <a:spLocks noEditPoints="1"/>
            </p:cNvSpPr>
            <p:nvPr/>
          </p:nvSpPr>
          <p:spPr bwMode="auto">
            <a:xfrm>
              <a:off x="11649324" y="5820487"/>
              <a:ext cx="336826" cy="336826"/>
            </a:xfrm>
            <a:custGeom>
              <a:avLst/>
              <a:gdLst>
                <a:gd name="T0" fmla="*/ 59 w 247"/>
                <a:gd name="T1" fmla="*/ 123 h 247"/>
                <a:gd name="T2" fmla="*/ 178 w 247"/>
                <a:gd name="T3" fmla="*/ 123 h 247"/>
                <a:gd name="T4" fmla="*/ 122 w 247"/>
                <a:gd name="T5" fmla="*/ 183 h 247"/>
                <a:gd name="T6" fmla="*/ 182 w 247"/>
                <a:gd name="T7" fmla="*/ 123 h 247"/>
                <a:gd name="T8" fmla="*/ 122 w 247"/>
                <a:gd name="T9" fmla="*/ 63 h 247"/>
                <a:gd name="T10" fmla="*/ 123 w 247"/>
                <a:gd name="T11" fmla="*/ 0 h 247"/>
                <a:gd name="T12" fmla="*/ 0 w 247"/>
                <a:gd name="T13" fmla="*/ 123 h 247"/>
                <a:gd name="T14" fmla="*/ 123 w 247"/>
                <a:gd name="T15" fmla="*/ 247 h 247"/>
                <a:gd name="T16" fmla="*/ 247 w 247"/>
                <a:gd name="T17" fmla="*/ 123 h 247"/>
                <a:gd name="T18" fmla="*/ 123 w 247"/>
                <a:gd name="T19" fmla="*/ 0 h 2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7" h="247">
                  <a:moveTo>
                    <a:pt x="59" y="123"/>
                  </a:moveTo>
                  <a:cubicBezTo>
                    <a:pt x="178" y="123"/>
                    <a:pt x="178" y="123"/>
                    <a:pt x="178" y="123"/>
                  </a:cubicBezTo>
                  <a:moveTo>
                    <a:pt x="122" y="183"/>
                  </a:moveTo>
                  <a:cubicBezTo>
                    <a:pt x="182" y="123"/>
                    <a:pt x="182" y="123"/>
                    <a:pt x="182" y="123"/>
                  </a:cubicBezTo>
                  <a:cubicBezTo>
                    <a:pt x="122" y="63"/>
                    <a:pt x="122" y="63"/>
                    <a:pt x="122" y="63"/>
                  </a:cubicBezTo>
                  <a:moveTo>
                    <a:pt x="123" y="0"/>
                  </a:moveTo>
                  <a:cubicBezTo>
                    <a:pt x="55" y="0"/>
                    <a:pt x="0" y="55"/>
                    <a:pt x="0" y="123"/>
                  </a:cubicBezTo>
                  <a:cubicBezTo>
                    <a:pt x="0" y="191"/>
                    <a:pt x="55" y="247"/>
                    <a:pt x="123" y="247"/>
                  </a:cubicBezTo>
                  <a:cubicBezTo>
                    <a:pt x="191" y="247"/>
                    <a:pt x="247" y="191"/>
                    <a:pt x="247" y="123"/>
                  </a:cubicBezTo>
                  <a:cubicBezTo>
                    <a:pt x="247" y="55"/>
                    <a:pt x="191" y="0"/>
                    <a:pt x="123" y="0"/>
                  </a:cubicBezTo>
                  <a:close/>
                </a:path>
              </a:pathLst>
            </a:custGeom>
            <a:noFill/>
            <a:ln w="19050" cap="flat">
              <a:solidFill>
                <a:schemeClr val="accent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27" tIns="45713" rIns="91427" bIns="45713" numCol="1" anchor="t" anchorCtr="0" compatLnSpc="1">
              <a:prstTxWarp prst="textNoShape">
                <a:avLst/>
              </a:prstTxWarp>
            </a:bodyPr>
            <a:lstStyle/>
            <a:p>
              <a:pPr defTabSz="932563">
                <a:defRPr/>
              </a:pPr>
              <a:endParaRPr lang="en-US" kern="0">
                <a:solidFill>
                  <a:srgbClr val="FFFFFF"/>
                </a:solidFill>
                <a:latin typeface="Segoe UI Semilight"/>
              </a:endParaRPr>
            </a:p>
          </p:txBody>
        </p:sp>
        <p:sp>
          <p:nvSpPr>
            <p:cNvPr id="33" name="Rectangle 32">
              <a:hlinkClick r:id="" action="ppaction://hlinkshowjump?jump=nextslide"/>
              <a:extLst>
                <a:ext uri="{FF2B5EF4-FFF2-40B4-BE49-F238E27FC236}">
                  <a16:creationId xmlns:a16="http://schemas.microsoft.com/office/drawing/2014/main" id="{E920733E-7755-44C6-93F2-12B468FEB475}"/>
                </a:ext>
              </a:extLst>
            </p:cNvPr>
            <p:cNvSpPr/>
            <p:nvPr/>
          </p:nvSpPr>
          <p:spPr bwMode="auto">
            <a:xfrm>
              <a:off x="11506200" y="5584754"/>
              <a:ext cx="685800" cy="801439"/>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grpSp>
      <p:graphicFrame>
        <p:nvGraphicFramePr>
          <p:cNvPr id="56" name="Table 55">
            <a:extLst>
              <a:ext uri="{FF2B5EF4-FFF2-40B4-BE49-F238E27FC236}">
                <a16:creationId xmlns:a16="http://schemas.microsoft.com/office/drawing/2014/main" id="{505A7109-D4A9-40FB-9CA3-9D4F1889330F}"/>
              </a:ext>
            </a:extLst>
          </p:cNvPr>
          <p:cNvGraphicFramePr>
            <a:graphicFrameLocks noGrp="1"/>
          </p:cNvGraphicFramePr>
          <p:nvPr/>
        </p:nvGraphicFramePr>
        <p:xfrm>
          <a:off x="4781704" y="2368590"/>
          <a:ext cx="7099516" cy="3261605"/>
        </p:xfrm>
        <a:graphic>
          <a:graphicData uri="http://schemas.openxmlformats.org/drawingml/2006/table">
            <a:tbl>
              <a:tblPr firstRow="1" bandRow="1">
                <a:tableStyleId>{5C22544A-7EE6-4342-B048-85BDC9FD1C3A}</a:tableStyleId>
              </a:tblPr>
              <a:tblGrid>
                <a:gridCol w="3549758">
                  <a:extLst>
                    <a:ext uri="{9D8B030D-6E8A-4147-A177-3AD203B41FA5}">
                      <a16:colId xmlns:a16="http://schemas.microsoft.com/office/drawing/2014/main" val="1129457958"/>
                    </a:ext>
                  </a:extLst>
                </a:gridCol>
                <a:gridCol w="3549758">
                  <a:extLst>
                    <a:ext uri="{9D8B030D-6E8A-4147-A177-3AD203B41FA5}">
                      <a16:colId xmlns:a16="http://schemas.microsoft.com/office/drawing/2014/main" val="3831320696"/>
                    </a:ext>
                  </a:extLst>
                </a:gridCol>
              </a:tblGrid>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lin ang="0" scaled="0"/>
                          </a:gradFill>
                          <a:latin typeface="+mj-lt"/>
                          <a:cs typeface="Segoe UI" pitchFamily="34" charset="0"/>
                        </a:rPr>
                        <a:t>Azure Cosmos DB</a:t>
                      </a:r>
                      <a:endParaRPr lang="en-US" sz="1100" kern="1200">
                        <a:gradFill>
                          <a:gsLst>
                            <a:gs pos="1250">
                              <a:schemeClr val="accent1"/>
                            </a:gs>
                            <a:gs pos="100000">
                              <a:schemeClr val="accent1"/>
                            </a:gs>
                          </a:gsLst>
                          <a:lin ang="0" scaled="0"/>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cs typeface="Segoe UI" pitchFamily="34" charset="0"/>
                        </a:rPr>
                        <a:t>Globally distributed, multi-model database for </a:t>
                      </a:r>
                      <a:br>
                        <a:rPr lang="en-US" sz="1000" b="0" kern="1200">
                          <a:solidFill>
                            <a:schemeClr val="tx1"/>
                          </a:solidFill>
                          <a:latin typeface="+mn-lt"/>
                          <a:cs typeface="Segoe UI" pitchFamily="34" charset="0"/>
                        </a:rPr>
                      </a:br>
                      <a:r>
                        <a:rPr lang="en-US" sz="1000" b="0" kern="1200">
                          <a:solidFill>
                            <a:schemeClr val="tx1"/>
                          </a:solidFill>
                          <a:latin typeface="+mn-lt"/>
                          <a:cs typeface="Segoe UI" pitchFamily="34" charset="0"/>
                        </a:rPr>
                        <a:t>any scale</a:t>
                      </a:r>
                    </a:p>
                  </a:txBody>
                  <a:tcPr marL="93260" marR="93260" marT="46630" marB="46630">
                    <a:lnL w="12700" cmpd="sng">
                      <a:noFill/>
                    </a:lnL>
                    <a:lnR w="12700" cmpd="sng">
                      <a:noFill/>
                    </a:lnR>
                    <a:lnT w="12700" cmpd="sng">
                      <a:noFill/>
                    </a:lnT>
                    <a:lnB w="381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lin ang="0" scaled="0"/>
                          </a:gradFill>
                          <a:latin typeface="+mj-lt"/>
                          <a:cs typeface="Segoe UI" pitchFamily="34" charset="0"/>
                        </a:rPr>
                        <a:t>Azure SQL Database</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Managed relational SQL Database as a service</a:t>
                      </a:r>
                    </a:p>
                  </a:txBody>
                  <a:tcPr marL="93260" marR="93260" marT="46630" marB="46630">
                    <a:lnL w="12700" cmpd="sng">
                      <a:noFill/>
                    </a:lnL>
                    <a:lnR w="12700" cmpd="sng">
                      <a:noFill/>
                    </a:lnR>
                    <a:lnT w="12700" cmpd="sng">
                      <a:noFill/>
                    </a:lnT>
                    <a:lnB w="381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38436997"/>
                  </a:ext>
                </a:extLst>
              </a:tr>
              <a:tr h="652321">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lin ang="0" scaled="0"/>
                          </a:gradFill>
                          <a:latin typeface="+mj-lt"/>
                          <a:cs typeface="Segoe UI" pitchFamily="34" charset="0"/>
                        </a:rPr>
                        <a:t>Azure Database for MySQL</a:t>
                      </a:r>
                      <a:endParaRPr lang="en-US" sz="1200" kern="1200">
                        <a:gradFill>
                          <a:gsLst>
                            <a:gs pos="1250">
                              <a:schemeClr val="accent1"/>
                            </a:gs>
                            <a:gs pos="100000">
                              <a:schemeClr val="accent1"/>
                            </a:gs>
                          </a:gsLst>
                          <a:lin ang="0" scaled="0"/>
                        </a:gradFill>
                        <a:latin typeface="+mn-lt"/>
                        <a:cs typeface="Segoe UI" pitchFamily="34" charset="0"/>
                      </a:endParaRP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Managed MySQL database service for </a:t>
                      </a:r>
                      <a:br>
                        <a:rPr lang="en-US" sz="1000" b="0" kern="1200">
                          <a:solidFill>
                            <a:schemeClr val="tx1"/>
                          </a:solidFill>
                          <a:latin typeface="+mn-lt"/>
                          <a:ea typeface="+mn-ea"/>
                          <a:cs typeface="Segoe UI" pitchFamily="34" charset="0"/>
                        </a:rPr>
                      </a:br>
                      <a:r>
                        <a:rPr lang="en-US" sz="1000" b="0" kern="1200">
                          <a:solidFill>
                            <a:schemeClr val="tx1"/>
                          </a:solidFill>
                          <a:latin typeface="+mn-lt"/>
                          <a:ea typeface="+mn-ea"/>
                          <a:cs typeface="Segoe UI" pitchFamily="34" charset="0"/>
                        </a:rPr>
                        <a:t>app developers</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r>
                        <a:rPr lang="en-US" sz="1200" kern="1200">
                          <a:gradFill>
                            <a:gsLst>
                              <a:gs pos="1250">
                                <a:schemeClr val="accent1"/>
                              </a:gs>
                              <a:gs pos="100000">
                                <a:schemeClr val="accent1"/>
                              </a:gs>
                            </a:gsLst>
                            <a:lin ang="0" scaled="0"/>
                          </a:gradFill>
                          <a:latin typeface="+mj-lt"/>
                          <a:cs typeface="Segoe UI" pitchFamily="34" charset="0"/>
                        </a:rPr>
                        <a:t>Azure Database for PostgreSQL</a:t>
                      </a:r>
                    </a:p>
                    <a:p>
                      <a:pPr marL="0" algn="l" defTabSz="932472" rtl="0" eaLnBrk="1" fontAlgn="base" latinLnBrk="0" hangingPunct="1">
                        <a:lnSpc>
                          <a:spcPct val="90000"/>
                        </a:lnSpc>
                        <a:spcBef>
                          <a:spcPct val="0"/>
                        </a:spcBef>
                        <a:spcAft>
                          <a:spcPct val="0"/>
                        </a:spcAft>
                      </a:pPr>
                      <a:r>
                        <a:rPr lang="en-US" sz="1000" b="0" kern="1200">
                          <a:solidFill>
                            <a:schemeClr val="tx1"/>
                          </a:solidFill>
                          <a:latin typeface="+mn-lt"/>
                          <a:ea typeface="+mn-ea"/>
                          <a:cs typeface="Segoe UI" pitchFamily="34" charset="0"/>
                        </a:rPr>
                        <a:t>Manage PostgreSQL database service for app developers</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639308759"/>
                  </a:ext>
                </a:extLst>
              </a:tr>
              <a:tr h="652321">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0078D4"/>
                              </a:gs>
                              <a:gs pos="100000">
                                <a:srgbClr val="0078D4"/>
                              </a:gs>
                            </a:gsLst>
                            <a:lin ang="0" scaled="0"/>
                          </a:gradFill>
                          <a:effectLst/>
                          <a:uLnTx/>
                          <a:uFillTx/>
                          <a:latin typeface="Segoe UI Semibold"/>
                          <a:ea typeface="+mn-ea"/>
                          <a:cs typeface="Segoe UI" pitchFamily="34" charset="0"/>
                        </a:rPr>
                        <a:t>Azure Database for MariaDB</a:t>
                      </a:r>
                      <a:endParaRPr kumimoji="0" lang="en-US" sz="1200" b="0" i="0" u="none" strike="noStrike" kern="1200" cap="none" spc="0" normalizeH="0" baseline="0" noProof="0">
                        <a:ln>
                          <a:noFill/>
                        </a:ln>
                        <a:gradFill>
                          <a:gsLst>
                            <a:gs pos="1250">
                              <a:srgbClr val="0078D4"/>
                            </a:gs>
                            <a:gs pos="100000">
                              <a:srgbClr val="0078D4"/>
                            </a:gs>
                          </a:gsLst>
                          <a:lin ang="0" scaled="0"/>
                        </a:gradFill>
                        <a:effectLst/>
                        <a:uLnTx/>
                        <a:uFillTx/>
                        <a:latin typeface="+mn-lt"/>
                        <a:ea typeface="+mn-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t>Managed MariaDB database service for </a:t>
                      </a:r>
                      <a:b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br>
                      <a: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t>app developers</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0078D4"/>
                              </a:gs>
                              <a:gs pos="100000">
                                <a:srgbClr val="0078D4"/>
                              </a:gs>
                            </a:gsLst>
                            <a:lin ang="0" scaled="0"/>
                          </a:gradFill>
                          <a:effectLst/>
                          <a:uLnTx/>
                          <a:uFillTx/>
                          <a:latin typeface="Segoe UI Semibold"/>
                          <a:ea typeface="+mn-ea"/>
                          <a:cs typeface="Segoe UI" pitchFamily="34" charset="0"/>
                        </a:rPr>
                        <a:t>SQL Server on Virtual Machines</a:t>
                      </a:r>
                      <a:endParaRPr kumimoji="0" lang="en-US" sz="1200" b="0" i="0" u="none" strike="noStrike" kern="1200" cap="none" spc="0" normalizeH="0" baseline="0" noProof="0">
                        <a:ln>
                          <a:noFill/>
                        </a:ln>
                        <a:gradFill>
                          <a:gsLst>
                            <a:gs pos="1250">
                              <a:srgbClr val="0078D4"/>
                            </a:gs>
                            <a:gs pos="100000">
                              <a:srgbClr val="0078D4"/>
                            </a:gs>
                          </a:gsLst>
                          <a:lin ang="0" scaled="0"/>
                        </a:gradFill>
                        <a:effectLst/>
                        <a:uLnTx/>
                        <a:uFillTx/>
                        <a:latin typeface="+mn-lt"/>
                        <a:ea typeface="+mn-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t>Host enterprise SQL Server apps in the cloud</a:t>
                      </a:r>
                    </a:p>
                  </a:txBody>
                  <a:tcPr marL="93260" marR="93260" marT="46630" marB="46630">
                    <a:lnL w="12700" cmpd="sng">
                      <a:noFill/>
                    </a:lnL>
                    <a:lnR w="12700" cmpd="sng">
                      <a:noFill/>
                    </a:lnR>
                    <a:lnT w="381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003314808"/>
                  </a:ext>
                </a:extLst>
              </a:tr>
              <a:tr h="652321">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0078D4"/>
                              </a:gs>
                              <a:gs pos="100000">
                                <a:srgbClr val="0078D4"/>
                              </a:gs>
                            </a:gsLst>
                            <a:lin ang="0" scaled="0"/>
                          </a:gradFill>
                          <a:effectLst/>
                          <a:uLnTx/>
                          <a:uFillTx/>
                          <a:latin typeface="Segoe UI Semibold"/>
                          <a:ea typeface="+mn-ea"/>
                          <a:cs typeface="Segoe UI" pitchFamily="34" charset="0"/>
                        </a:rPr>
                        <a:t>SQL Data Warehouse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t>Elastic data warehouse as a service with enterprise-</a:t>
                      </a:r>
                      <a:b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br>
                      <a: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t>class features</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0078D4"/>
                              </a:gs>
                              <a:gs pos="100000">
                                <a:srgbClr val="0078D4"/>
                              </a:gs>
                            </a:gsLst>
                            <a:lin ang="0" scaled="0"/>
                          </a:gradFill>
                          <a:effectLst/>
                          <a:uLnTx/>
                          <a:uFillTx/>
                          <a:latin typeface="Segoe UI Semibold"/>
                          <a:ea typeface="+mn-ea"/>
                          <a:cs typeface="Segoe UI" pitchFamily="34" charset="0"/>
                        </a:rPr>
                        <a:t>Azure Database Migration Service</a:t>
                      </a:r>
                      <a:endParaRPr kumimoji="0" lang="en-US" sz="1200" b="0" i="0" u="none" strike="noStrike" kern="1200" cap="none" spc="0" normalizeH="0" baseline="0" noProof="0">
                        <a:ln>
                          <a:noFill/>
                        </a:ln>
                        <a:gradFill>
                          <a:gsLst>
                            <a:gs pos="1250">
                              <a:srgbClr val="0078D4"/>
                            </a:gs>
                            <a:gs pos="100000">
                              <a:srgbClr val="0078D4"/>
                            </a:gs>
                          </a:gsLst>
                          <a:lin ang="0" scaled="0"/>
                        </a:gradFill>
                        <a:effectLst/>
                        <a:uLnTx/>
                        <a:uFillTx/>
                        <a:latin typeface="+mn-lt"/>
                        <a:ea typeface="+mn-ea"/>
                        <a:cs typeface="Segoe UI" pitchFamily="34" charset="0"/>
                      </a:endParaRP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t>Simplify on-premises database migration to </a:t>
                      </a:r>
                      <a:b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br>
                      <a: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t>the cloud</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718134404"/>
                  </a:ext>
                </a:extLst>
              </a:tr>
              <a:tr h="652321">
                <a:tc>
                  <a:txBody>
                    <a:bodyPr/>
                    <a:lstStyle/>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200" b="0" i="0" u="none" strike="noStrike" kern="1200" cap="none" spc="0" normalizeH="0" baseline="0" noProof="0">
                          <a:ln>
                            <a:noFill/>
                          </a:ln>
                          <a:gradFill>
                            <a:gsLst>
                              <a:gs pos="1250">
                                <a:srgbClr val="0078D4"/>
                              </a:gs>
                              <a:gs pos="100000">
                                <a:srgbClr val="0078D4"/>
                              </a:gs>
                            </a:gsLst>
                            <a:lin ang="0" scaled="0"/>
                          </a:gradFill>
                          <a:effectLst/>
                          <a:uLnTx/>
                          <a:uFillTx/>
                          <a:latin typeface="Segoe UI Semibold"/>
                          <a:ea typeface="+mn-ea"/>
                          <a:cs typeface="Segoe UI" pitchFamily="34" charset="0"/>
                        </a:rPr>
                        <a:t>Redis Cache</a:t>
                      </a:r>
                    </a:p>
                    <a:p>
                      <a:pPr marL="0" marR="0" lvl="0" indent="0" algn="l" defTabSz="932472" rtl="0" eaLnBrk="1" fontAlgn="base" latinLnBrk="0" hangingPunct="1">
                        <a:lnSpc>
                          <a:spcPct val="90000"/>
                        </a:lnSpc>
                        <a:spcBef>
                          <a:spcPct val="0"/>
                        </a:spcBef>
                        <a:spcAft>
                          <a:spcPct val="0"/>
                        </a:spcAft>
                        <a:buClrTx/>
                        <a:buSzTx/>
                        <a:buFontTx/>
                        <a:buNone/>
                        <a:tabLst/>
                        <a:defRPr/>
                      </a:pPr>
                      <a: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t>Power applications with high-throughput, low latency </a:t>
                      </a:r>
                      <a:b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br>
                      <a:r>
                        <a:rPr kumimoji="0" lang="en-US" sz="1000" b="0" i="0" u="none" strike="noStrike" kern="1200" cap="none" spc="0" normalizeH="0" baseline="0" noProof="0">
                          <a:ln>
                            <a:noFill/>
                          </a:ln>
                          <a:solidFill>
                            <a:srgbClr val="1A1A1A"/>
                          </a:solidFill>
                          <a:effectLst/>
                          <a:uLnTx/>
                          <a:uFillTx/>
                          <a:latin typeface="+mn-lt"/>
                          <a:ea typeface="+mn-ea"/>
                          <a:cs typeface="Segoe UI" pitchFamily="34" charset="0"/>
                        </a:rPr>
                        <a:t>data access</a:t>
                      </a: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algn="l" defTabSz="932472" rtl="0" eaLnBrk="1" fontAlgn="base" latinLnBrk="0" hangingPunct="1">
                        <a:lnSpc>
                          <a:spcPct val="90000"/>
                        </a:lnSpc>
                        <a:spcBef>
                          <a:spcPct val="0"/>
                        </a:spcBef>
                        <a:spcAft>
                          <a:spcPct val="0"/>
                        </a:spcAft>
                      </a:pPr>
                      <a:endParaRPr lang="en-US" sz="1000" b="0" kern="1200" dirty="0">
                        <a:solidFill>
                          <a:schemeClr val="tx1"/>
                        </a:solidFill>
                        <a:latin typeface="+mn-lt"/>
                        <a:ea typeface="+mn-ea"/>
                        <a:cs typeface="Segoe UI" pitchFamily="34" charset="0"/>
                      </a:endParaRPr>
                    </a:p>
                  </a:txBody>
                  <a:tcPr marL="93260" marR="93260" marT="46630" marB="46630">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224905937"/>
                  </a:ext>
                </a:extLst>
              </a:tr>
            </a:tbl>
          </a:graphicData>
        </a:graphic>
      </p:graphicFrame>
      <p:sp useBgFill="1">
        <p:nvSpPr>
          <p:cNvPr id="57" name="Rectangle 56">
            <a:hlinkClick r:id="" action="ppaction://noaction"/>
            <a:extLst>
              <a:ext uri="{FF2B5EF4-FFF2-40B4-BE49-F238E27FC236}">
                <a16:creationId xmlns:a16="http://schemas.microsoft.com/office/drawing/2014/main" id="{A69CB10C-46AB-443D-BBA3-96399E3730E8}"/>
              </a:ext>
            </a:extLst>
          </p:cNvPr>
          <p:cNvSpPr/>
          <p:nvPr/>
        </p:nvSpPr>
        <p:spPr bwMode="auto">
          <a:xfrm>
            <a:off x="12136059" y="-1"/>
            <a:ext cx="299534" cy="297911"/>
          </a:xfrm>
          <a:prstGeom prst="rect">
            <a:avLst/>
          </a:prstGeom>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defTabSz="951028" fontAlgn="base">
              <a:spcBef>
                <a:spcPct val="0"/>
              </a:spcBef>
              <a:spcAft>
                <a:spcPct val="0"/>
              </a:spcAft>
            </a:pPr>
            <a:endParaRPr lang="en-US" sz="2448" err="1">
              <a:gradFill>
                <a:gsLst>
                  <a:gs pos="0">
                    <a:srgbClr val="FFFFFF"/>
                  </a:gs>
                  <a:gs pos="100000">
                    <a:srgbClr val="FFFFFF"/>
                  </a:gs>
                </a:gsLst>
                <a:lin ang="5400000" scaled="0"/>
              </a:gradFill>
              <a:ea typeface="Segoe UI" pitchFamily="34" charset="0"/>
              <a:cs typeface="Segoe UI" pitchFamily="34" charset="0"/>
            </a:endParaRPr>
          </a:p>
        </p:txBody>
      </p:sp>
      <p:sp>
        <p:nvSpPr>
          <p:cNvPr id="37" name="TextBox 36">
            <a:hlinkClick r:id="" action="ppaction://noaction"/>
            <a:extLst>
              <a:ext uri="{FF2B5EF4-FFF2-40B4-BE49-F238E27FC236}">
                <a16:creationId xmlns:a16="http://schemas.microsoft.com/office/drawing/2014/main" id="{A20C4A1F-C885-4C68-839F-A76E5FB82B1F}"/>
              </a:ext>
            </a:extLst>
          </p:cNvPr>
          <p:cNvSpPr txBox="1"/>
          <p:nvPr/>
        </p:nvSpPr>
        <p:spPr>
          <a:xfrm>
            <a:off x="503097" y="5794865"/>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Internet of Things</a:t>
            </a:r>
          </a:p>
        </p:txBody>
      </p:sp>
      <p:sp>
        <p:nvSpPr>
          <p:cNvPr id="38" name="TextBox 37">
            <a:hlinkClick r:id="rId3" action="ppaction://hlinksldjump"/>
            <a:extLst>
              <a:ext uri="{FF2B5EF4-FFF2-40B4-BE49-F238E27FC236}">
                <a16:creationId xmlns:a16="http://schemas.microsoft.com/office/drawing/2014/main" id="{7931A1B7-A2B2-47DE-86C2-2C0CD1A69C52}"/>
              </a:ext>
            </a:extLst>
          </p:cNvPr>
          <p:cNvSpPr txBox="1"/>
          <p:nvPr/>
        </p:nvSpPr>
        <p:spPr>
          <a:xfrm>
            <a:off x="503097" y="1273917"/>
            <a:ext cx="1894052" cy="357850"/>
          </a:xfrm>
          <a:prstGeom prst="rect">
            <a:avLst/>
          </a:prstGeom>
          <a:solidFill>
            <a:schemeClr val="bg1"/>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AI + Machine Learning</a:t>
            </a:r>
          </a:p>
        </p:txBody>
      </p:sp>
      <p:sp>
        <p:nvSpPr>
          <p:cNvPr id="39" name="TextBox 38">
            <a:hlinkClick r:id="" action="ppaction://noaction"/>
            <a:extLst>
              <a:ext uri="{FF2B5EF4-FFF2-40B4-BE49-F238E27FC236}">
                <a16:creationId xmlns:a16="http://schemas.microsoft.com/office/drawing/2014/main" id="{592D99BD-1420-4BA2-8DD0-AC195FD49555}"/>
              </a:ext>
            </a:extLst>
          </p:cNvPr>
          <p:cNvSpPr txBox="1"/>
          <p:nvPr/>
        </p:nvSpPr>
        <p:spPr>
          <a:xfrm>
            <a:off x="503097" y="5292540"/>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Integration</a:t>
            </a:r>
          </a:p>
        </p:txBody>
      </p:sp>
      <p:sp>
        <p:nvSpPr>
          <p:cNvPr id="40" name="TextBox 39">
            <a:hlinkClick r:id="" action="ppaction://noaction"/>
            <a:extLst>
              <a:ext uri="{FF2B5EF4-FFF2-40B4-BE49-F238E27FC236}">
                <a16:creationId xmlns:a16="http://schemas.microsoft.com/office/drawing/2014/main" id="{5226A43D-8D76-4BD2-9CC9-432FE8D81C73}"/>
              </a:ext>
            </a:extLst>
          </p:cNvPr>
          <p:cNvSpPr txBox="1"/>
          <p:nvPr/>
        </p:nvSpPr>
        <p:spPr>
          <a:xfrm>
            <a:off x="503097" y="1776245"/>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Analytics</a:t>
            </a:r>
          </a:p>
        </p:txBody>
      </p:sp>
      <p:sp>
        <p:nvSpPr>
          <p:cNvPr id="41" name="TextBox 40">
            <a:hlinkClick r:id="" action="ppaction://noaction"/>
            <a:extLst>
              <a:ext uri="{FF2B5EF4-FFF2-40B4-BE49-F238E27FC236}">
                <a16:creationId xmlns:a16="http://schemas.microsoft.com/office/drawing/2014/main" id="{029A583C-F207-47FE-A30F-009A6252B745}"/>
              </a:ext>
            </a:extLst>
          </p:cNvPr>
          <p:cNvSpPr txBox="1"/>
          <p:nvPr/>
        </p:nvSpPr>
        <p:spPr>
          <a:xfrm>
            <a:off x="503097" y="2278573"/>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Compute</a:t>
            </a:r>
          </a:p>
        </p:txBody>
      </p:sp>
      <p:sp>
        <p:nvSpPr>
          <p:cNvPr id="42" name="TextBox 41">
            <a:hlinkClick r:id="rId4" action="ppaction://hlinksldjump"/>
            <a:extLst>
              <a:ext uri="{FF2B5EF4-FFF2-40B4-BE49-F238E27FC236}">
                <a16:creationId xmlns:a16="http://schemas.microsoft.com/office/drawing/2014/main" id="{E701B4E6-7C38-48D6-996C-319B1F3FE867}"/>
              </a:ext>
            </a:extLst>
          </p:cNvPr>
          <p:cNvSpPr txBox="1"/>
          <p:nvPr/>
        </p:nvSpPr>
        <p:spPr>
          <a:xfrm>
            <a:off x="503097" y="2780901"/>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Containers</a:t>
            </a:r>
          </a:p>
        </p:txBody>
      </p:sp>
      <p:sp>
        <p:nvSpPr>
          <p:cNvPr id="43" name="TextBox 42">
            <a:hlinkClick r:id="" action="ppaction://noaction"/>
            <a:extLst>
              <a:ext uri="{FF2B5EF4-FFF2-40B4-BE49-F238E27FC236}">
                <a16:creationId xmlns:a16="http://schemas.microsoft.com/office/drawing/2014/main" id="{90B00463-882E-4C28-8634-3C3801B840D7}"/>
              </a:ext>
            </a:extLst>
          </p:cNvPr>
          <p:cNvSpPr txBox="1"/>
          <p:nvPr/>
        </p:nvSpPr>
        <p:spPr>
          <a:xfrm>
            <a:off x="503097" y="3283229"/>
            <a:ext cx="1894052" cy="357850"/>
          </a:xfrm>
          <a:prstGeom prst="rect">
            <a:avLst/>
          </a:prstGeom>
          <a:solidFill>
            <a:schemeClr val="bg2"/>
          </a:solid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Databases</a:t>
            </a:r>
          </a:p>
        </p:txBody>
      </p:sp>
      <p:sp>
        <p:nvSpPr>
          <p:cNvPr id="44" name="TextBox 43">
            <a:hlinkClick r:id="" action="ppaction://noaction"/>
            <a:extLst>
              <a:ext uri="{FF2B5EF4-FFF2-40B4-BE49-F238E27FC236}">
                <a16:creationId xmlns:a16="http://schemas.microsoft.com/office/drawing/2014/main" id="{424FBBD0-DF29-41DF-9932-DBB419F3A104}"/>
              </a:ext>
            </a:extLst>
          </p:cNvPr>
          <p:cNvSpPr txBox="1"/>
          <p:nvPr/>
        </p:nvSpPr>
        <p:spPr>
          <a:xfrm>
            <a:off x="503097" y="3785557"/>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Developer Tools</a:t>
            </a:r>
          </a:p>
        </p:txBody>
      </p:sp>
      <p:sp>
        <p:nvSpPr>
          <p:cNvPr id="45" name="TextBox 44">
            <a:hlinkClick r:id="" action="ppaction://noaction"/>
            <a:extLst>
              <a:ext uri="{FF2B5EF4-FFF2-40B4-BE49-F238E27FC236}">
                <a16:creationId xmlns:a16="http://schemas.microsoft.com/office/drawing/2014/main" id="{CAE3D9FF-46AC-4D5C-9FE4-6F5ABDE3D0A5}"/>
              </a:ext>
            </a:extLst>
          </p:cNvPr>
          <p:cNvSpPr txBox="1"/>
          <p:nvPr/>
        </p:nvSpPr>
        <p:spPr>
          <a:xfrm>
            <a:off x="503097" y="4287884"/>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DevOps</a:t>
            </a:r>
          </a:p>
        </p:txBody>
      </p:sp>
      <p:sp>
        <p:nvSpPr>
          <p:cNvPr id="46" name="TextBox 45">
            <a:hlinkClick r:id="" action="ppaction://noaction"/>
            <a:extLst>
              <a:ext uri="{FF2B5EF4-FFF2-40B4-BE49-F238E27FC236}">
                <a16:creationId xmlns:a16="http://schemas.microsoft.com/office/drawing/2014/main" id="{9CE4EA82-F436-47DF-8EA3-13853BC94EE4}"/>
              </a:ext>
            </a:extLst>
          </p:cNvPr>
          <p:cNvSpPr txBox="1"/>
          <p:nvPr/>
        </p:nvSpPr>
        <p:spPr>
          <a:xfrm>
            <a:off x="503097" y="4790212"/>
            <a:ext cx="1894052"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Identity</a:t>
            </a:r>
          </a:p>
        </p:txBody>
      </p:sp>
      <p:sp>
        <p:nvSpPr>
          <p:cNvPr id="47" name="TextBox 46">
            <a:hlinkClick r:id="" action="ppaction://noaction"/>
            <a:extLst>
              <a:ext uri="{FF2B5EF4-FFF2-40B4-BE49-F238E27FC236}">
                <a16:creationId xmlns:a16="http://schemas.microsoft.com/office/drawing/2014/main" id="{C0E45032-142B-46AC-9C14-EB8AA01DD1FF}"/>
              </a:ext>
            </a:extLst>
          </p:cNvPr>
          <p:cNvSpPr txBox="1"/>
          <p:nvPr/>
        </p:nvSpPr>
        <p:spPr>
          <a:xfrm>
            <a:off x="2637782" y="1272859"/>
            <a:ext cx="1894051" cy="534159"/>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Management </a:t>
            </a:r>
            <a:br>
              <a:rPr lang="en-US" sz="1224">
                <a:gradFill>
                  <a:gsLst>
                    <a:gs pos="2917">
                      <a:schemeClr val="tx1"/>
                    </a:gs>
                    <a:gs pos="30000">
                      <a:schemeClr val="tx1"/>
                    </a:gs>
                  </a:gsLst>
                  <a:lin ang="5400000" scaled="0"/>
                </a:gradFill>
              </a:rPr>
            </a:br>
            <a:r>
              <a:rPr lang="en-US" sz="1224">
                <a:gradFill>
                  <a:gsLst>
                    <a:gs pos="2917">
                      <a:schemeClr val="tx1"/>
                    </a:gs>
                    <a:gs pos="30000">
                      <a:schemeClr val="tx1"/>
                    </a:gs>
                  </a:gsLst>
                  <a:lin ang="5400000" scaled="0"/>
                </a:gradFill>
              </a:rPr>
              <a:t>and Governance</a:t>
            </a:r>
          </a:p>
        </p:txBody>
      </p:sp>
      <p:sp>
        <p:nvSpPr>
          <p:cNvPr id="48" name="TextBox 47">
            <a:hlinkClick r:id="" action="ppaction://noaction"/>
            <a:extLst>
              <a:ext uri="{FF2B5EF4-FFF2-40B4-BE49-F238E27FC236}">
                <a16:creationId xmlns:a16="http://schemas.microsoft.com/office/drawing/2014/main" id="{79C840B2-C5B8-44A8-801E-9B5CFFD78125}"/>
              </a:ext>
            </a:extLst>
          </p:cNvPr>
          <p:cNvSpPr txBox="1"/>
          <p:nvPr/>
        </p:nvSpPr>
        <p:spPr>
          <a:xfrm>
            <a:off x="2637783" y="1925978"/>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Media</a:t>
            </a:r>
          </a:p>
        </p:txBody>
      </p:sp>
      <p:sp>
        <p:nvSpPr>
          <p:cNvPr id="49" name="TextBox 48">
            <a:hlinkClick r:id="" action="ppaction://noaction"/>
            <a:extLst>
              <a:ext uri="{FF2B5EF4-FFF2-40B4-BE49-F238E27FC236}">
                <a16:creationId xmlns:a16="http://schemas.microsoft.com/office/drawing/2014/main" id="{B20DC10E-F2DF-4B08-9AAE-D131177C7214}"/>
              </a:ext>
            </a:extLst>
          </p:cNvPr>
          <p:cNvSpPr txBox="1"/>
          <p:nvPr/>
        </p:nvSpPr>
        <p:spPr>
          <a:xfrm>
            <a:off x="2637783" y="2409588"/>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Microsoft Azure Stack</a:t>
            </a:r>
          </a:p>
        </p:txBody>
      </p:sp>
      <p:sp>
        <p:nvSpPr>
          <p:cNvPr id="50" name="TextBox 49">
            <a:hlinkClick r:id="" action="ppaction://noaction"/>
            <a:extLst>
              <a:ext uri="{FF2B5EF4-FFF2-40B4-BE49-F238E27FC236}">
                <a16:creationId xmlns:a16="http://schemas.microsoft.com/office/drawing/2014/main" id="{973D45D6-3706-4F79-915B-6201F2DB22C8}"/>
              </a:ext>
            </a:extLst>
          </p:cNvPr>
          <p:cNvSpPr txBox="1"/>
          <p:nvPr/>
        </p:nvSpPr>
        <p:spPr>
          <a:xfrm>
            <a:off x="2637783" y="2893199"/>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Migration</a:t>
            </a:r>
          </a:p>
        </p:txBody>
      </p:sp>
      <p:sp>
        <p:nvSpPr>
          <p:cNvPr id="51" name="TextBox 50">
            <a:hlinkClick r:id="" action="ppaction://noaction"/>
            <a:extLst>
              <a:ext uri="{FF2B5EF4-FFF2-40B4-BE49-F238E27FC236}">
                <a16:creationId xmlns:a16="http://schemas.microsoft.com/office/drawing/2014/main" id="{B1E39C57-CA99-4AB6-B222-C0DD1647CB05}"/>
              </a:ext>
            </a:extLst>
          </p:cNvPr>
          <p:cNvSpPr txBox="1"/>
          <p:nvPr/>
        </p:nvSpPr>
        <p:spPr>
          <a:xfrm>
            <a:off x="2637783" y="3376809"/>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Mobile</a:t>
            </a:r>
          </a:p>
        </p:txBody>
      </p:sp>
      <p:sp>
        <p:nvSpPr>
          <p:cNvPr id="52" name="TextBox 51">
            <a:hlinkClick r:id="" action="ppaction://noaction"/>
            <a:extLst>
              <a:ext uri="{FF2B5EF4-FFF2-40B4-BE49-F238E27FC236}">
                <a16:creationId xmlns:a16="http://schemas.microsoft.com/office/drawing/2014/main" id="{03DDCF3D-95DB-4C6E-82D5-90A9073A4031}"/>
              </a:ext>
            </a:extLst>
          </p:cNvPr>
          <p:cNvSpPr txBox="1"/>
          <p:nvPr/>
        </p:nvSpPr>
        <p:spPr>
          <a:xfrm>
            <a:off x="2637783" y="3860420"/>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Networking</a:t>
            </a:r>
          </a:p>
        </p:txBody>
      </p:sp>
      <p:sp>
        <p:nvSpPr>
          <p:cNvPr id="53" name="TextBox 52">
            <a:hlinkClick r:id="" action="ppaction://noaction"/>
            <a:extLst>
              <a:ext uri="{FF2B5EF4-FFF2-40B4-BE49-F238E27FC236}">
                <a16:creationId xmlns:a16="http://schemas.microsoft.com/office/drawing/2014/main" id="{C900B5B4-E77A-41F2-B0AE-3EB140F14E4C}"/>
              </a:ext>
            </a:extLst>
          </p:cNvPr>
          <p:cNvSpPr txBox="1"/>
          <p:nvPr/>
        </p:nvSpPr>
        <p:spPr>
          <a:xfrm>
            <a:off x="2637783" y="4344030"/>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Security</a:t>
            </a:r>
          </a:p>
        </p:txBody>
      </p:sp>
      <p:sp>
        <p:nvSpPr>
          <p:cNvPr id="54" name="TextBox 53">
            <a:hlinkClick r:id="rId5" action="ppaction://hlinksldjump"/>
            <a:extLst>
              <a:ext uri="{FF2B5EF4-FFF2-40B4-BE49-F238E27FC236}">
                <a16:creationId xmlns:a16="http://schemas.microsoft.com/office/drawing/2014/main" id="{1ABF84DC-88C9-4B8B-B8A5-696E9D46EC5E}"/>
              </a:ext>
            </a:extLst>
          </p:cNvPr>
          <p:cNvSpPr txBox="1"/>
          <p:nvPr/>
        </p:nvSpPr>
        <p:spPr>
          <a:xfrm>
            <a:off x="2637783" y="4827641"/>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Storage</a:t>
            </a:r>
          </a:p>
        </p:txBody>
      </p:sp>
      <p:sp>
        <p:nvSpPr>
          <p:cNvPr id="55" name="TextBox 54">
            <a:hlinkClick r:id="" action="ppaction://noaction"/>
            <a:extLst>
              <a:ext uri="{FF2B5EF4-FFF2-40B4-BE49-F238E27FC236}">
                <a16:creationId xmlns:a16="http://schemas.microsoft.com/office/drawing/2014/main" id="{9B8CA39F-1E72-49A9-A403-607AE4E64DB6}"/>
              </a:ext>
            </a:extLst>
          </p:cNvPr>
          <p:cNvSpPr txBox="1"/>
          <p:nvPr/>
        </p:nvSpPr>
        <p:spPr>
          <a:xfrm>
            <a:off x="2637783" y="5311251"/>
            <a:ext cx="1826748" cy="357850"/>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Web</a:t>
            </a:r>
          </a:p>
        </p:txBody>
      </p:sp>
      <p:sp>
        <p:nvSpPr>
          <p:cNvPr id="58" name="TextBox 57">
            <a:hlinkClick r:id="" action="ppaction://noaction"/>
            <a:extLst>
              <a:ext uri="{FF2B5EF4-FFF2-40B4-BE49-F238E27FC236}">
                <a16:creationId xmlns:a16="http://schemas.microsoft.com/office/drawing/2014/main" id="{39245D52-46D2-47DD-8FC6-1D7CE5629D41}"/>
              </a:ext>
            </a:extLst>
          </p:cNvPr>
          <p:cNvSpPr txBox="1"/>
          <p:nvPr/>
        </p:nvSpPr>
        <p:spPr>
          <a:xfrm>
            <a:off x="2637783" y="5794865"/>
            <a:ext cx="1826748" cy="534159"/>
          </a:xfrm>
          <a:prstGeom prst="rect">
            <a:avLst/>
          </a:prstGeom>
          <a:noFill/>
        </p:spPr>
        <p:txBody>
          <a:bodyPr wrap="square" lIns="93260" tIns="93260" rIns="186521" bIns="93260" rtlCol="0">
            <a:spAutoFit/>
          </a:bodyPr>
          <a:lstStyle/>
          <a:p>
            <a:pPr>
              <a:lnSpc>
                <a:spcPct val="90000"/>
              </a:lnSpc>
              <a:spcAft>
                <a:spcPts val="612"/>
              </a:spcAft>
            </a:pPr>
            <a:r>
              <a:rPr lang="en-US" sz="1224">
                <a:gradFill>
                  <a:gsLst>
                    <a:gs pos="2917">
                      <a:schemeClr val="tx1"/>
                    </a:gs>
                    <a:gs pos="30000">
                      <a:schemeClr val="tx1"/>
                    </a:gs>
                  </a:gsLst>
                  <a:lin ang="5400000" scaled="0"/>
                </a:gradFill>
              </a:rPr>
              <a:t>Microsoft Game Development</a:t>
            </a:r>
          </a:p>
        </p:txBody>
      </p:sp>
      <p:grpSp>
        <p:nvGrpSpPr>
          <p:cNvPr id="64" name="Group 63">
            <a:extLst>
              <a:ext uri="{FF2B5EF4-FFF2-40B4-BE49-F238E27FC236}">
                <a16:creationId xmlns:a16="http://schemas.microsoft.com/office/drawing/2014/main" id="{D0F9A62F-955A-46EC-8B60-6495201890C0}"/>
              </a:ext>
            </a:extLst>
          </p:cNvPr>
          <p:cNvGrpSpPr/>
          <p:nvPr/>
        </p:nvGrpSpPr>
        <p:grpSpPr>
          <a:xfrm>
            <a:off x="7843551" y="6539497"/>
            <a:ext cx="4055616" cy="158522"/>
            <a:chOff x="7956176" y="6438464"/>
            <a:chExt cx="3976455" cy="155428"/>
          </a:xfrm>
          <a:solidFill>
            <a:schemeClr val="bg2"/>
          </a:solidFill>
        </p:grpSpPr>
        <p:sp>
          <p:nvSpPr>
            <p:cNvPr id="79" name="TextBox 78">
              <a:extLst>
                <a:ext uri="{FF2B5EF4-FFF2-40B4-BE49-F238E27FC236}">
                  <a16:creationId xmlns:a16="http://schemas.microsoft.com/office/drawing/2014/main" id="{5D7C3572-4803-43A7-9F6A-CBEFF874AC28}"/>
                </a:ext>
              </a:extLst>
            </p:cNvPr>
            <p:cNvSpPr txBox="1"/>
            <p:nvPr/>
          </p:nvSpPr>
          <p:spPr>
            <a:xfrm>
              <a:off x="9422328" y="6438465"/>
              <a:ext cx="2510303" cy="155427"/>
            </a:xfrm>
            <a:prstGeom prst="rect">
              <a:avLst/>
            </a:prstGeom>
            <a:grpFill/>
          </p:spPr>
          <p:txBody>
            <a:bodyPr wrap="none" lIns="0" tIns="0" rIns="0" bIns="0" rtlCol="0">
              <a:spAutoFit/>
            </a:bodyPr>
            <a:lstStyle/>
            <a:p>
              <a:pPr defTabSz="932246">
                <a:lnSpc>
                  <a:spcPct val="90000"/>
                </a:lnSpc>
                <a:spcAft>
                  <a:spcPts val="600"/>
                </a:spcAft>
                <a:defRPr/>
              </a:pPr>
              <a:r>
                <a:rPr lang="de-DE" sz="1122">
                  <a:gradFill>
                    <a:gsLst>
                      <a:gs pos="1250">
                        <a:schemeClr val="accent5"/>
                      </a:gs>
                      <a:gs pos="100000">
                        <a:schemeClr val="accent5"/>
                      </a:gs>
                    </a:gsLst>
                    <a:lin ang="5400000" scaled="0"/>
                  </a:gradFill>
                  <a:latin typeface="Segoe UI"/>
                </a:rPr>
                <a:t>http://azureplatform.azurewebsites.net/</a:t>
              </a:r>
              <a:endParaRPr lang="en-US" sz="1122">
                <a:gradFill>
                  <a:gsLst>
                    <a:gs pos="1250">
                      <a:schemeClr val="accent5"/>
                    </a:gs>
                    <a:gs pos="100000">
                      <a:schemeClr val="accent5"/>
                    </a:gs>
                  </a:gsLst>
                  <a:lin ang="5400000" scaled="0"/>
                </a:gradFill>
                <a:latin typeface="Segoe UI"/>
              </a:endParaRPr>
            </a:p>
          </p:txBody>
        </p:sp>
        <p:sp>
          <p:nvSpPr>
            <p:cNvPr id="80" name="TextBox 79">
              <a:extLst>
                <a:ext uri="{FF2B5EF4-FFF2-40B4-BE49-F238E27FC236}">
                  <a16:creationId xmlns:a16="http://schemas.microsoft.com/office/drawing/2014/main" id="{0F48D526-5A4A-43DC-A2A9-266C0FC90BC1}"/>
                </a:ext>
              </a:extLst>
            </p:cNvPr>
            <p:cNvSpPr txBox="1"/>
            <p:nvPr/>
          </p:nvSpPr>
          <p:spPr>
            <a:xfrm>
              <a:off x="7956176" y="6438464"/>
              <a:ext cx="1136530" cy="155427"/>
            </a:xfrm>
            <a:prstGeom prst="rect">
              <a:avLst/>
            </a:prstGeom>
            <a:grpFill/>
          </p:spPr>
          <p:txBody>
            <a:bodyPr wrap="none" lIns="0" tIns="0" rIns="0" bIns="0" rtlCol="0">
              <a:spAutoFit/>
            </a:bodyPr>
            <a:lstStyle/>
            <a:p>
              <a:pPr defTabSz="932246">
                <a:lnSpc>
                  <a:spcPct val="90000"/>
                </a:lnSpc>
                <a:spcAft>
                  <a:spcPts val="600"/>
                </a:spcAft>
                <a:defRPr/>
              </a:pPr>
              <a:r>
                <a:rPr lang="de-DE" sz="1122">
                  <a:gradFill>
                    <a:gsLst>
                      <a:gs pos="1250">
                        <a:schemeClr val="accent5"/>
                      </a:gs>
                      <a:gs pos="100000">
                        <a:schemeClr val="accent5"/>
                      </a:gs>
                    </a:gsLst>
                    <a:lin ang="5400000" scaled="0"/>
                  </a:gradFill>
                  <a:latin typeface="Segoe UI"/>
                </a:rPr>
                <a:t>* Preview Services</a:t>
              </a:r>
              <a:endParaRPr lang="en-US" sz="1122">
                <a:gradFill>
                  <a:gsLst>
                    <a:gs pos="1250">
                      <a:schemeClr val="accent5"/>
                    </a:gs>
                    <a:gs pos="100000">
                      <a:schemeClr val="accent5"/>
                    </a:gs>
                  </a:gsLst>
                  <a:lin ang="5400000" scaled="0"/>
                </a:gradFill>
                <a:latin typeface="Segoe UI"/>
              </a:endParaRPr>
            </a:p>
          </p:txBody>
        </p:sp>
      </p:grpSp>
    </p:spTree>
    <p:extLst>
      <p:ext uri="{BB962C8B-B14F-4D97-AF65-F5344CB8AC3E}">
        <p14:creationId xmlns:p14="http://schemas.microsoft.com/office/powerpoint/2010/main" val="16775685"/>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642243-9088-4B2A-8BE3-1EF8D4C71FFC}"/>
              </a:ext>
            </a:extLst>
          </p:cNvPr>
          <p:cNvSpPr>
            <a:spLocks noGrp="1"/>
          </p:cNvSpPr>
          <p:nvPr>
            <p:ph type="title"/>
          </p:nvPr>
        </p:nvSpPr>
        <p:spPr/>
        <p:txBody>
          <a:bodyPr/>
          <a:lstStyle/>
          <a:p>
            <a:r>
              <a:rPr lang="en-US" dirty="0"/>
              <a:t>Creating and scaling up a VM – Questions?</a:t>
            </a:r>
          </a:p>
        </p:txBody>
      </p:sp>
      <p:sp>
        <p:nvSpPr>
          <p:cNvPr id="3" name="Rectangle 2">
            <a:extLst>
              <a:ext uri="{FF2B5EF4-FFF2-40B4-BE49-F238E27FC236}">
                <a16:creationId xmlns:a16="http://schemas.microsoft.com/office/drawing/2014/main" id="{D18B586E-837B-493C-8FD4-AA813E0C382A}"/>
              </a:ext>
            </a:extLst>
          </p:cNvPr>
          <p:cNvSpPr/>
          <p:nvPr/>
        </p:nvSpPr>
        <p:spPr>
          <a:xfrm>
            <a:off x="579437" y="1227948"/>
            <a:ext cx="6216650" cy="2308324"/>
          </a:xfrm>
          <a:prstGeom prst="rect">
            <a:avLst/>
          </a:prstGeom>
        </p:spPr>
        <p:txBody>
          <a:bodyPr>
            <a:spAutoFit/>
          </a:bodyPr>
          <a:lstStyle/>
          <a:p>
            <a:r>
              <a:rPr lang="en-US" b="1" dirty="0" err="1"/>
              <a:t>az</a:t>
            </a:r>
            <a:r>
              <a:rPr lang="en-US" b="1" dirty="0"/>
              <a:t> </a:t>
            </a:r>
            <a:r>
              <a:rPr lang="en-US" b="1" dirty="0" err="1"/>
              <a:t>vm</a:t>
            </a:r>
            <a:r>
              <a:rPr lang="en-US" b="1" dirty="0"/>
              <a:t> create </a:t>
            </a:r>
            <a:r>
              <a:rPr lang="en-US" dirty="0"/>
              <a:t>\</a:t>
            </a:r>
          </a:p>
          <a:p>
            <a:r>
              <a:rPr lang="en-US" dirty="0"/>
              <a:t>  --name </a:t>
            </a:r>
            <a:r>
              <a:rPr lang="en-US" dirty="0" err="1"/>
              <a:t>myVM</a:t>
            </a:r>
            <a:r>
              <a:rPr lang="en-US" dirty="0"/>
              <a:t> \</a:t>
            </a:r>
          </a:p>
          <a:p>
            <a:r>
              <a:rPr lang="en-US" dirty="0"/>
              <a:t>  --resource-group [sandbox resource group name] \</a:t>
            </a:r>
          </a:p>
          <a:p>
            <a:r>
              <a:rPr lang="en-US" dirty="0"/>
              <a:t>  --image Win2016Datacenter \</a:t>
            </a:r>
          </a:p>
          <a:p>
            <a:r>
              <a:rPr lang="en-US" dirty="0"/>
              <a:t>  --size Standard_DS2_v2 \</a:t>
            </a:r>
          </a:p>
          <a:p>
            <a:r>
              <a:rPr lang="en-US" dirty="0"/>
              <a:t>  --location </a:t>
            </a:r>
            <a:r>
              <a:rPr lang="en-US" dirty="0" err="1"/>
              <a:t>eastus</a:t>
            </a:r>
            <a:r>
              <a:rPr lang="en-US" dirty="0"/>
              <a:t> \</a:t>
            </a:r>
          </a:p>
          <a:p>
            <a:r>
              <a:rPr lang="en-US" dirty="0"/>
              <a:t>  --admin-username $USERNAME \</a:t>
            </a:r>
          </a:p>
          <a:p>
            <a:r>
              <a:rPr lang="en-US" dirty="0"/>
              <a:t>  --admin-password $PASSWORD</a:t>
            </a:r>
          </a:p>
        </p:txBody>
      </p:sp>
      <p:sp>
        <p:nvSpPr>
          <p:cNvPr id="4" name="Rectangle 3">
            <a:extLst>
              <a:ext uri="{FF2B5EF4-FFF2-40B4-BE49-F238E27FC236}">
                <a16:creationId xmlns:a16="http://schemas.microsoft.com/office/drawing/2014/main" id="{74C7248E-49BF-4DA6-A335-73EA4D384423}"/>
              </a:ext>
            </a:extLst>
          </p:cNvPr>
          <p:cNvSpPr/>
          <p:nvPr/>
        </p:nvSpPr>
        <p:spPr>
          <a:xfrm>
            <a:off x="579437" y="3802062"/>
            <a:ext cx="6216650" cy="2862322"/>
          </a:xfrm>
          <a:prstGeom prst="rect">
            <a:avLst/>
          </a:prstGeom>
        </p:spPr>
        <p:txBody>
          <a:bodyPr>
            <a:spAutoFit/>
          </a:bodyPr>
          <a:lstStyle/>
          <a:p>
            <a:r>
              <a:rPr lang="en-US" b="1" dirty="0" err="1"/>
              <a:t>az</a:t>
            </a:r>
            <a:r>
              <a:rPr lang="en-US" b="1" dirty="0"/>
              <a:t> </a:t>
            </a:r>
            <a:r>
              <a:rPr lang="en-US" b="1" dirty="0" err="1"/>
              <a:t>vm</a:t>
            </a:r>
            <a:r>
              <a:rPr lang="en-US" b="1" dirty="0"/>
              <a:t> extension set </a:t>
            </a:r>
            <a:r>
              <a:rPr lang="en-US" dirty="0"/>
              <a:t>\</a:t>
            </a:r>
          </a:p>
          <a:p>
            <a:r>
              <a:rPr lang="en-US" dirty="0"/>
              <a:t>  --resource-group [sandbox resource group name] \</a:t>
            </a:r>
          </a:p>
          <a:p>
            <a:r>
              <a:rPr lang="en-US" dirty="0"/>
              <a:t>  --</a:t>
            </a:r>
            <a:r>
              <a:rPr lang="en-US" dirty="0" err="1"/>
              <a:t>vm</a:t>
            </a:r>
            <a:r>
              <a:rPr lang="en-US" dirty="0"/>
              <a:t>-name </a:t>
            </a:r>
            <a:r>
              <a:rPr lang="en-US" dirty="0" err="1"/>
              <a:t>myVM</a:t>
            </a:r>
            <a:r>
              <a:rPr lang="en-US" dirty="0"/>
              <a:t> \</a:t>
            </a:r>
          </a:p>
          <a:p>
            <a:r>
              <a:rPr lang="en-US" dirty="0"/>
              <a:t>  --name </a:t>
            </a:r>
            <a:r>
              <a:rPr lang="en-US" dirty="0" err="1"/>
              <a:t>CustomScriptExtension</a:t>
            </a:r>
            <a:r>
              <a:rPr lang="en-US" dirty="0"/>
              <a:t> \</a:t>
            </a:r>
          </a:p>
          <a:p>
            <a:r>
              <a:rPr lang="en-US" dirty="0"/>
              <a:t>  --publisher </a:t>
            </a:r>
            <a:r>
              <a:rPr lang="en-US" dirty="0" err="1"/>
              <a:t>Microsoft.Compute</a:t>
            </a:r>
            <a:r>
              <a:rPr lang="en-US" dirty="0"/>
              <a:t> \</a:t>
            </a:r>
          </a:p>
          <a:p>
            <a:r>
              <a:rPr lang="en-US" dirty="0"/>
              <a:t>  --settings "{'</a:t>
            </a:r>
            <a:r>
              <a:rPr lang="en-US" dirty="0" err="1"/>
              <a:t>fileUris</a:t>
            </a:r>
            <a:r>
              <a:rPr lang="en-US" dirty="0"/>
              <a:t>':['https://raw.githubusercontent.com/</a:t>
            </a:r>
            <a:r>
              <a:rPr lang="en-US" dirty="0" err="1"/>
              <a:t>MicrosoftDocs</a:t>
            </a:r>
            <a:r>
              <a:rPr lang="en-US" dirty="0"/>
              <a:t>/</a:t>
            </a:r>
            <a:r>
              <a:rPr lang="en-US" dirty="0" err="1"/>
              <a:t>mslearn</a:t>
            </a:r>
            <a:r>
              <a:rPr lang="en-US" dirty="0"/>
              <a:t>-welcome-to-azure/master/configure-iis.ps1']}" \</a:t>
            </a:r>
          </a:p>
          <a:p>
            <a:r>
              <a:rPr lang="en-US" dirty="0"/>
              <a:t>  --protected-settings "{'</a:t>
            </a:r>
            <a:r>
              <a:rPr lang="en-US" dirty="0" err="1"/>
              <a:t>commandToExecute</a:t>
            </a:r>
            <a:r>
              <a:rPr lang="en-US" dirty="0"/>
              <a:t>': '</a:t>
            </a:r>
            <a:r>
              <a:rPr lang="en-US" dirty="0" err="1"/>
              <a:t>powershell</a:t>
            </a:r>
            <a:r>
              <a:rPr lang="en-US" dirty="0"/>
              <a:t> -</a:t>
            </a:r>
            <a:r>
              <a:rPr lang="en-US" dirty="0" err="1"/>
              <a:t>ExecutionPolicy</a:t>
            </a:r>
            <a:r>
              <a:rPr lang="en-US" dirty="0"/>
              <a:t> Unrestricted -File configure-iis.ps1'}"</a:t>
            </a:r>
          </a:p>
        </p:txBody>
      </p:sp>
      <p:sp>
        <p:nvSpPr>
          <p:cNvPr id="5" name="Rectangle 4">
            <a:extLst>
              <a:ext uri="{FF2B5EF4-FFF2-40B4-BE49-F238E27FC236}">
                <a16:creationId xmlns:a16="http://schemas.microsoft.com/office/drawing/2014/main" id="{929A91C1-8CF9-4DCB-AC16-5207809AFB86}"/>
              </a:ext>
            </a:extLst>
          </p:cNvPr>
          <p:cNvSpPr/>
          <p:nvPr/>
        </p:nvSpPr>
        <p:spPr>
          <a:xfrm>
            <a:off x="6370637" y="1227948"/>
            <a:ext cx="6216650" cy="1200329"/>
          </a:xfrm>
          <a:prstGeom prst="rect">
            <a:avLst/>
          </a:prstGeom>
        </p:spPr>
        <p:txBody>
          <a:bodyPr>
            <a:spAutoFit/>
          </a:bodyPr>
          <a:lstStyle/>
          <a:p>
            <a:r>
              <a:rPr lang="en-US" b="1" dirty="0" err="1"/>
              <a:t>az</a:t>
            </a:r>
            <a:r>
              <a:rPr lang="en-US" b="1" dirty="0"/>
              <a:t> </a:t>
            </a:r>
            <a:r>
              <a:rPr lang="en-US" b="1" dirty="0" err="1"/>
              <a:t>vm</a:t>
            </a:r>
            <a:r>
              <a:rPr lang="en-US" b="1" dirty="0"/>
              <a:t> open-port </a:t>
            </a:r>
            <a:r>
              <a:rPr lang="en-US" dirty="0"/>
              <a:t>\</a:t>
            </a:r>
          </a:p>
          <a:p>
            <a:r>
              <a:rPr lang="en-US" dirty="0"/>
              <a:t>  --name </a:t>
            </a:r>
            <a:r>
              <a:rPr lang="en-US" dirty="0" err="1"/>
              <a:t>myVM</a:t>
            </a:r>
            <a:r>
              <a:rPr lang="en-US" dirty="0"/>
              <a:t> \</a:t>
            </a:r>
          </a:p>
          <a:p>
            <a:r>
              <a:rPr lang="en-US" dirty="0"/>
              <a:t>  --resource-group [sandbox resource group name] \</a:t>
            </a:r>
          </a:p>
          <a:p>
            <a:r>
              <a:rPr lang="en-US" dirty="0"/>
              <a:t>  --port 80</a:t>
            </a:r>
          </a:p>
        </p:txBody>
      </p:sp>
      <p:sp>
        <p:nvSpPr>
          <p:cNvPr id="6" name="Rectangle 5">
            <a:extLst>
              <a:ext uri="{FF2B5EF4-FFF2-40B4-BE49-F238E27FC236}">
                <a16:creationId xmlns:a16="http://schemas.microsoft.com/office/drawing/2014/main" id="{A2AB48F8-1D77-4996-845E-F3744DCB0939}"/>
              </a:ext>
            </a:extLst>
          </p:cNvPr>
          <p:cNvSpPr/>
          <p:nvPr/>
        </p:nvSpPr>
        <p:spPr>
          <a:xfrm>
            <a:off x="6370637" y="3201897"/>
            <a:ext cx="6216650" cy="1200329"/>
          </a:xfrm>
          <a:prstGeom prst="rect">
            <a:avLst/>
          </a:prstGeom>
        </p:spPr>
        <p:txBody>
          <a:bodyPr>
            <a:spAutoFit/>
          </a:bodyPr>
          <a:lstStyle/>
          <a:p>
            <a:r>
              <a:rPr lang="en-US" b="1" dirty="0" err="1"/>
              <a:t>az</a:t>
            </a:r>
            <a:r>
              <a:rPr lang="en-US" b="1" dirty="0"/>
              <a:t> </a:t>
            </a:r>
            <a:r>
              <a:rPr lang="en-US" b="1" dirty="0" err="1"/>
              <a:t>vm</a:t>
            </a:r>
            <a:r>
              <a:rPr lang="en-US" b="1" dirty="0"/>
              <a:t> resize </a:t>
            </a:r>
            <a:r>
              <a:rPr lang="en-US" dirty="0"/>
              <a:t>\</a:t>
            </a:r>
          </a:p>
          <a:p>
            <a:r>
              <a:rPr lang="en-US" dirty="0"/>
              <a:t>  --resource-group [sandbox resource group name] \</a:t>
            </a:r>
          </a:p>
          <a:p>
            <a:r>
              <a:rPr lang="en-US" dirty="0"/>
              <a:t>  --name </a:t>
            </a:r>
            <a:r>
              <a:rPr lang="en-US" dirty="0" err="1"/>
              <a:t>myVM</a:t>
            </a:r>
            <a:r>
              <a:rPr lang="en-US" dirty="0"/>
              <a:t> \</a:t>
            </a:r>
          </a:p>
          <a:p>
            <a:r>
              <a:rPr lang="en-US" dirty="0"/>
              <a:t>  --size Standard_DS3_v2</a:t>
            </a:r>
          </a:p>
        </p:txBody>
      </p:sp>
    </p:spTree>
    <p:extLst>
      <p:ext uri="{BB962C8B-B14F-4D97-AF65-F5344CB8AC3E}">
        <p14:creationId xmlns:p14="http://schemas.microsoft.com/office/powerpoint/2010/main" val="2571455201"/>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1</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US" sz="3200" dirty="0"/>
              <a:t>True or False, scaling up your application involves the addition of additional virtual machines to accommodate increased load?</a:t>
            </a:r>
          </a:p>
        </p:txBody>
      </p:sp>
    </p:spTree>
    <p:extLst>
      <p:ext uri="{BB962C8B-B14F-4D97-AF65-F5344CB8AC3E}">
        <p14:creationId xmlns:p14="http://schemas.microsoft.com/office/powerpoint/2010/main" val="214253015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1</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fontScale="92500" lnSpcReduction="10000"/>
          </a:bodyPr>
          <a:lstStyle/>
          <a:p>
            <a:pPr marL="0" indent="0">
              <a:buNone/>
            </a:pPr>
            <a:r>
              <a:rPr lang="en-IE" sz="3200" b="1" dirty="0"/>
              <a:t>Q: </a:t>
            </a:r>
            <a:r>
              <a:rPr lang="en-US" sz="3200" dirty="0"/>
              <a:t>True or False, scaling up your application involves the addition of additional virtual machines to accommodate increased load?</a:t>
            </a:r>
            <a:br>
              <a:rPr lang="en-US" sz="3200" dirty="0"/>
            </a:br>
            <a:br>
              <a:rPr lang="en-IE" sz="3200" dirty="0"/>
            </a:br>
            <a:r>
              <a:rPr lang="en-IE" sz="3200" b="1" dirty="0"/>
              <a:t>A: </a:t>
            </a:r>
            <a:br>
              <a:rPr lang="en-IE" sz="3200" b="1" dirty="0"/>
            </a:br>
            <a:r>
              <a:rPr lang="en-IE" sz="3200" b="1" u="sng" dirty="0"/>
              <a:t>False</a:t>
            </a:r>
            <a:r>
              <a:rPr lang="en-IE" sz="3200" dirty="0"/>
              <a:t>, Scaling up is sometimes referred to as </a:t>
            </a:r>
            <a:r>
              <a:rPr lang="en-IE" sz="3200" b="1" dirty="0"/>
              <a:t>vertical</a:t>
            </a:r>
            <a:r>
              <a:rPr lang="en-IE" sz="3200" dirty="0"/>
              <a:t> scaling and involves increasing the size of a virtual machine your app might be running on to accommodate increased load.</a:t>
            </a:r>
            <a:br>
              <a:rPr lang="en-IE" sz="3200" dirty="0"/>
            </a:br>
            <a:br>
              <a:rPr lang="en-IE" sz="3200" dirty="0"/>
            </a:br>
            <a:r>
              <a:rPr lang="en-IE" sz="3200" dirty="0"/>
              <a:t>Scaling out is the term used to describe adding additional virtual machines. This is also referred to commonly as </a:t>
            </a:r>
            <a:r>
              <a:rPr lang="en-IE" sz="3200" b="1" dirty="0"/>
              <a:t>horizontal</a:t>
            </a:r>
            <a:r>
              <a:rPr lang="en-IE" sz="3200" dirty="0"/>
              <a:t> scaling.</a:t>
            </a:r>
            <a:br>
              <a:rPr lang="en-IE" sz="3200" dirty="0"/>
            </a:br>
            <a:endParaRPr lang="en-IE" sz="3200" dirty="0"/>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4165156148"/>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2</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US" sz="3200" dirty="0"/>
              <a:t>What category of service is Azure App Service?</a:t>
            </a:r>
            <a:br>
              <a:rPr lang="en-US" sz="3200" dirty="0"/>
            </a:br>
            <a:r>
              <a:rPr lang="en-US" sz="3200" dirty="0"/>
              <a:t>     How about Azure Application Gateway?</a:t>
            </a:r>
          </a:p>
        </p:txBody>
      </p:sp>
    </p:spTree>
    <p:extLst>
      <p:ext uri="{BB962C8B-B14F-4D97-AF65-F5344CB8AC3E}">
        <p14:creationId xmlns:p14="http://schemas.microsoft.com/office/powerpoint/2010/main" val="925561593"/>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2</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lnSpcReduction="10000"/>
          </a:bodyPr>
          <a:lstStyle/>
          <a:p>
            <a:pPr marL="0" indent="0">
              <a:buNone/>
            </a:pPr>
            <a:r>
              <a:rPr lang="en-IE" sz="3200" b="1" dirty="0"/>
              <a:t>Q: </a:t>
            </a:r>
            <a:r>
              <a:rPr lang="en-US" sz="3200" dirty="0"/>
              <a:t>What category of service is Azure App Service?</a:t>
            </a:r>
          </a:p>
          <a:p>
            <a:pPr marL="0" indent="0">
              <a:buNone/>
            </a:pPr>
            <a:r>
              <a:rPr lang="en-US" sz="3200" dirty="0"/>
              <a:t>    How about Azure Application Gateway?</a:t>
            </a:r>
            <a:br>
              <a:rPr lang="en-IE" sz="3200" dirty="0"/>
            </a:br>
            <a:br>
              <a:rPr lang="en-IE" sz="3200" dirty="0"/>
            </a:br>
            <a:r>
              <a:rPr lang="en-IE" sz="3200" b="1" dirty="0"/>
              <a:t>A:</a:t>
            </a:r>
            <a:br>
              <a:rPr lang="en-IE" sz="3200" b="1" dirty="0"/>
            </a:br>
            <a:r>
              <a:rPr lang="en-IE" sz="3200" dirty="0"/>
              <a:t>App Service is Microsoft’s PaaS platform for running applications without incurring the burden of managing underlying infrastructure. It’s part of our </a:t>
            </a:r>
            <a:r>
              <a:rPr lang="en-IE" sz="3200" b="1" u="sng" dirty="0"/>
              <a:t>compute</a:t>
            </a:r>
            <a:r>
              <a:rPr lang="en-IE" sz="3200" dirty="0"/>
              <a:t> portfolio.</a:t>
            </a:r>
            <a:br>
              <a:rPr lang="en-IE" sz="3200" dirty="0"/>
            </a:br>
            <a:br>
              <a:rPr lang="en-IE" sz="3200" dirty="0"/>
            </a:br>
            <a:r>
              <a:rPr lang="en-IE" sz="3200" dirty="0"/>
              <a:t>Application Gateway is an application layer load balancer and web application firewall that is part of the </a:t>
            </a:r>
            <a:r>
              <a:rPr lang="en-IE" sz="3200" b="1" u="sng" dirty="0"/>
              <a:t>networking</a:t>
            </a:r>
            <a:r>
              <a:rPr lang="en-IE" sz="3200" dirty="0"/>
              <a:t> portfolio. </a:t>
            </a:r>
            <a:br>
              <a:rPr lang="en-IE" sz="3200" dirty="0"/>
            </a:br>
            <a:endParaRPr lang="en-IE" sz="3200" dirty="0"/>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3366400045"/>
      </p:ext>
    </p:extLst>
  </p:cSld>
  <p:clrMapOvr>
    <a:masterClrMapping/>
  </p:clrMapOvr>
  <p:transition>
    <p:fad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3</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US" sz="3200" dirty="0"/>
              <a:t>You need to deploy a legacy application in Azure that has some OS customizations that are needed to ensure it runs successfully. The application will run on a VM running the Windows operating system. Which Azure service would you recommend to run the virtual machine in?</a:t>
            </a:r>
          </a:p>
          <a:p>
            <a:pPr marL="0" indent="0">
              <a:buNone/>
            </a:pPr>
            <a:endParaRPr lang="en-US" sz="3200" dirty="0"/>
          </a:p>
        </p:txBody>
      </p:sp>
    </p:spTree>
    <p:extLst>
      <p:ext uri="{BB962C8B-B14F-4D97-AF65-F5344CB8AC3E}">
        <p14:creationId xmlns:p14="http://schemas.microsoft.com/office/powerpoint/2010/main" val="2666866624"/>
      </p:ext>
    </p:extLst>
  </p:cSld>
  <p:clrMapOvr>
    <a:masterClrMapping/>
  </p:clrMapOvr>
  <p:transition>
    <p:fad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3</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fontScale="92500" lnSpcReduction="20000"/>
          </a:bodyPr>
          <a:lstStyle/>
          <a:p>
            <a:pPr marL="0" indent="0">
              <a:buNone/>
            </a:pPr>
            <a:r>
              <a:rPr lang="en-IE" sz="3200" b="1" dirty="0"/>
              <a:t>Q: </a:t>
            </a:r>
            <a:r>
              <a:rPr lang="en-US" sz="3200" dirty="0"/>
              <a:t>You need to deploy a legacy application in Azure that has some OS customizations that are needed to ensure it runs successfully. The application will run on a VM running the Windows operating system. Which Azure service would you recommend to run the virtual machine in?</a:t>
            </a:r>
          </a:p>
          <a:p>
            <a:pPr marL="0" indent="0">
              <a:buNone/>
            </a:pPr>
            <a:br>
              <a:rPr lang="en-IE" sz="3200" dirty="0"/>
            </a:br>
            <a:r>
              <a:rPr lang="en-IE" sz="3200" b="1" dirty="0"/>
              <a:t>A: </a:t>
            </a:r>
            <a:br>
              <a:rPr lang="en-IE" sz="3200" b="1" dirty="0"/>
            </a:br>
            <a:r>
              <a:rPr lang="en-IE" sz="3200" dirty="0"/>
              <a:t>The </a:t>
            </a:r>
            <a:r>
              <a:rPr lang="en-IE" sz="3200" b="1" dirty="0"/>
              <a:t>Virtual Machine Service</a:t>
            </a:r>
            <a:r>
              <a:rPr lang="en-IE" sz="3200" dirty="0"/>
              <a:t>. Specifically you would need to deploy a Windows Virtual Machine resource. A PaaS service like Azure App Services wouldn’t work well for this due to the need for customization at the OS level.</a:t>
            </a:r>
            <a:br>
              <a:rPr lang="en-IE" sz="3200" dirty="0"/>
            </a:br>
            <a:endParaRPr lang="en-IE" sz="3200" dirty="0"/>
          </a:p>
          <a:p>
            <a:pPr>
              <a:buFont typeface="Arial" panose="020B0604020202020204" pitchFamily="34" charset="0"/>
              <a:buChar char="•"/>
            </a:pPr>
            <a:endParaRPr lang="en-US" sz="3200" dirty="0"/>
          </a:p>
        </p:txBody>
      </p:sp>
    </p:spTree>
    <p:extLst>
      <p:ext uri="{BB962C8B-B14F-4D97-AF65-F5344CB8AC3E}">
        <p14:creationId xmlns:p14="http://schemas.microsoft.com/office/powerpoint/2010/main" val="3211625700"/>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4</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US" sz="3200" dirty="0"/>
              <a:t>Which of the following statements describe a load balancer resource:</a:t>
            </a:r>
          </a:p>
          <a:p>
            <a:pPr marL="0" indent="0">
              <a:buNone/>
            </a:pPr>
            <a:endParaRPr lang="en-US" sz="3200" dirty="0"/>
          </a:p>
          <a:p>
            <a:pPr marL="514350" indent="-514350">
              <a:buAutoNum type="alphaLcPeriod"/>
            </a:pPr>
            <a:r>
              <a:rPr lang="en-US" sz="3200" dirty="0"/>
              <a:t>Provides URL based routing and WAF functionality</a:t>
            </a:r>
          </a:p>
          <a:p>
            <a:pPr marL="514350" indent="-514350">
              <a:buAutoNum type="alphaLcPeriod"/>
            </a:pPr>
            <a:r>
              <a:rPr lang="en-US" sz="3200" dirty="0"/>
              <a:t>Distributes traffic across multiple virtual machines</a:t>
            </a:r>
          </a:p>
          <a:p>
            <a:pPr marL="514350" indent="-514350">
              <a:buAutoNum type="alphaLcPeriod"/>
            </a:pPr>
            <a:r>
              <a:rPr lang="en-US" sz="3200" dirty="0"/>
              <a:t>Automatically scales virtual machines based on application load</a:t>
            </a:r>
          </a:p>
          <a:p>
            <a:pPr marL="0" indent="0">
              <a:buNone/>
            </a:pPr>
            <a:endParaRPr lang="en-US" sz="3200" dirty="0"/>
          </a:p>
        </p:txBody>
      </p:sp>
    </p:spTree>
    <p:extLst>
      <p:ext uri="{BB962C8B-B14F-4D97-AF65-F5344CB8AC3E}">
        <p14:creationId xmlns:p14="http://schemas.microsoft.com/office/powerpoint/2010/main" val="374310722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3276D9-E67E-4DE6-A7E3-5AA96C36DC35}"/>
              </a:ext>
            </a:extLst>
          </p:cNvPr>
          <p:cNvSpPr>
            <a:spLocks noGrp="1"/>
          </p:cNvSpPr>
          <p:nvPr>
            <p:ph type="title"/>
          </p:nvPr>
        </p:nvSpPr>
        <p:spPr/>
        <p:txBody>
          <a:bodyPr/>
          <a:lstStyle/>
          <a:p>
            <a:r>
              <a:rPr lang="en-US" dirty="0"/>
              <a:t>Introductions</a:t>
            </a:r>
          </a:p>
        </p:txBody>
      </p:sp>
      <p:sp>
        <p:nvSpPr>
          <p:cNvPr id="3" name="Rectangle 2">
            <a:extLst>
              <a:ext uri="{FF2B5EF4-FFF2-40B4-BE49-F238E27FC236}">
                <a16:creationId xmlns:a16="http://schemas.microsoft.com/office/drawing/2014/main" id="{FE19A453-7B75-4A92-B14A-617B94BAD7AA}"/>
              </a:ext>
            </a:extLst>
          </p:cNvPr>
          <p:cNvSpPr/>
          <p:nvPr/>
        </p:nvSpPr>
        <p:spPr>
          <a:xfrm>
            <a:off x="2038644" y="2227569"/>
            <a:ext cx="2599736" cy="1371600"/>
          </a:xfrm>
          <a:prstGeom prst="rect">
            <a:avLst/>
          </a:prstGeom>
          <a:solidFill>
            <a:srgbClr val="23598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5" name="Rectangle 4">
            <a:extLst>
              <a:ext uri="{FF2B5EF4-FFF2-40B4-BE49-F238E27FC236}">
                <a16:creationId xmlns:a16="http://schemas.microsoft.com/office/drawing/2014/main" id="{9FAF2F91-9243-42B6-BF92-B6850E201A12}"/>
              </a:ext>
            </a:extLst>
          </p:cNvPr>
          <p:cNvSpPr/>
          <p:nvPr/>
        </p:nvSpPr>
        <p:spPr>
          <a:xfrm>
            <a:off x="2088291" y="2294625"/>
            <a:ext cx="2545947" cy="584775"/>
          </a:xfrm>
          <a:prstGeom prst="rect">
            <a:avLst/>
          </a:prstGeom>
        </p:spPr>
        <p:txBody>
          <a:bodyPr wrap="square">
            <a:spAutoFit/>
          </a:bodyPr>
          <a:lstStyle/>
          <a:p>
            <a:r>
              <a:rPr lang="en-US" b="1" dirty="0">
                <a:solidFill>
                  <a:schemeClr val="bg1"/>
                </a:solidFill>
              </a:rPr>
              <a:t>Presenter 1</a:t>
            </a:r>
          </a:p>
          <a:p>
            <a:pPr lvl="0"/>
            <a:r>
              <a:rPr lang="en-US" sz="1400" dirty="0">
                <a:solidFill>
                  <a:schemeClr val="bg1"/>
                </a:solidFill>
              </a:rPr>
              <a:t>Title</a:t>
            </a:r>
          </a:p>
        </p:txBody>
      </p:sp>
      <p:sp>
        <p:nvSpPr>
          <p:cNvPr id="7" name="Rectangle 6">
            <a:extLst>
              <a:ext uri="{FF2B5EF4-FFF2-40B4-BE49-F238E27FC236}">
                <a16:creationId xmlns:a16="http://schemas.microsoft.com/office/drawing/2014/main" id="{5EF1FB5D-9D1D-4C5C-AD85-A38CA25EBA69}"/>
              </a:ext>
            </a:extLst>
          </p:cNvPr>
          <p:cNvSpPr/>
          <p:nvPr/>
        </p:nvSpPr>
        <p:spPr>
          <a:xfrm>
            <a:off x="2038643" y="3738337"/>
            <a:ext cx="2599737" cy="1363654"/>
          </a:xfrm>
          <a:prstGeom prst="rect">
            <a:avLst/>
          </a:prstGeom>
          <a:solidFill>
            <a:srgbClr val="22807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8" name="Rectangle 7">
            <a:extLst>
              <a:ext uri="{FF2B5EF4-FFF2-40B4-BE49-F238E27FC236}">
                <a16:creationId xmlns:a16="http://schemas.microsoft.com/office/drawing/2014/main" id="{800A3CA8-891C-492A-A9DE-C7291D538C0D}"/>
              </a:ext>
            </a:extLst>
          </p:cNvPr>
          <p:cNvSpPr/>
          <p:nvPr/>
        </p:nvSpPr>
        <p:spPr>
          <a:xfrm>
            <a:off x="2088291" y="3791568"/>
            <a:ext cx="2346081" cy="584775"/>
          </a:xfrm>
          <a:prstGeom prst="rect">
            <a:avLst/>
          </a:prstGeom>
        </p:spPr>
        <p:txBody>
          <a:bodyPr wrap="square">
            <a:spAutoFit/>
          </a:bodyPr>
          <a:lstStyle/>
          <a:p>
            <a:r>
              <a:rPr lang="en-US" b="1" dirty="0">
                <a:solidFill>
                  <a:schemeClr val="bg1"/>
                </a:solidFill>
              </a:rPr>
              <a:t>Presenter 4</a:t>
            </a:r>
          </a:p>
          <a:p>
            <a:pPr lvl="0"/>
            <a:r>
              <a:rPr lang="en-US" sz="1400" dirty="0">
                <a:solidFill>
                  <a:schemeClr val="bg1"/>
                </a:solidFill>
              </a:rPr>
              <a:t>Title</a:t>
            </a:r>
          </a:p>
        </p:txBody>
      </p:sp>
      <p:sp>
        <p:nvSpPr>
          <p:cNvPr id="9" name="Rectangle 8">
            <a:extLst>
              <a:ext uri="{FF2B5EF4-FFF2-40B4-BE49-F238E27FC236}">
                <a16:creationId xmlns:a16="http://schemas.microsoft.com/office/drawing/2014/main" id="{22DE7924-63B6-4AC7-AEB6-E902D435D908}"/>
              </a:ext>
            </a:extLst>
          </p:cNvPr>
          <p:cNvSpPr/>
          <p:nvPr/>
        </p:nvSpPr>
        <p:spPr>
          <a:xfrm>
            <a:off x="7560841" y="2227569"/>
            <a:ext cx="2596896" cy="1371600"/>
          </a:xfrm>
          <a:prstGeom prst="rect">
            <a:avLst/>
          </a:prstGeom>
          <a:solidFill>
            <a:srgbClr val="3F983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nvGrpSpPr>
          <p:cNvPr id="10" name="Group 9">
            <a:extLst>
              <a:ext uri="{FF2B5EF4-FFF2-40B4-BE49-F238E27FC236}">
                <a16:creationId xmlns:a16="http://schemas.microsoft.com/office/drawing/2014/main" id="{A507F5A6-0DFD-4101-AE96-5B68D254B418}"/>
              </a:ext>
            </a:extLst>
          </p:cNvPr>
          <p:cNvGrpSpPr/>
          <p:nvPr/>
        </p:nvGrpSpPr>
        <p:grpSpPr>
          <a:xfrm>
            <a:off x="4719061" y="2125662"/>
            <a:ext cx="2761098" cy="3080637"/>
            <a:chOff x="3132869" y="1149927"/>
            <a:chExt cx="2761098" cy="1371600"/>
          </a:xfrm>
        </p:grpSpPr>
        <p:cxnSp>
          <p:nvCxnSpPr>
            <p:cNvPr id="11" name="Straight Connector 10">
              <a:extLst>
                <a:ext uri="{FF2B5EF4-FFF2-40B4-BE49-F238E27FC236}">
                  <a16:creationId xmlns:a16="http://schemas.microsoft.com/office/drawing/2014/main" id="{3A7E00BD-2A4F-41B4-9C4E-11B88A4EE54F}"/>
                </a:ext>
              </a:extLst>
            </p:cNvPr>
            <p:cNvCxnSpPr/>
            <p:nvPr/>
          </p:nvCxnSpPr>
          <p:spPr>
            <a:xfrm>
              <a:off x="3132869" y="1149927"/>
              <a:ext cx="0" cy="13716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313112E-85F1-43A9-B790-63C856E17DD9}"/>
                </a:ext>
              </a:extLst>
            </p:cNvPr>
            <p:cNvCxnSpPr/>
            <p:nvPr/>
          </p:nvCxnSpPr>
          <p:spPr>
            <a:xfrm>
              <a:off x="5893967" y="1149927"/>
              <a:ext cx="0" cy="137160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13" name="Rectangle 12">
            <a:extLst>
              <a:ext uri="{FF2B5EF4-FFF2-40B4-BE49-F238E27FC236}">
                <a16:creationId xmlns:a16="http://schemas.microsoft.com/office/drawing/2014/main" id="{6AE6A25C-1CCD-4B2A-9193-49EA8EC9BE9C}"/>
              </a:ext>
            </a:extLst>
          </p:cNvPr>
          <p:cNvSpPr/>
          <p:nvPr/>
        </p:nvSpPr>
        <p:spPr>
          <a:xfrm>
            <a:off x="7617041" y="2294625"/>
            <a:ext cx="1988724" cy="584775"/>
          </a:xfrm>
          <a:prstGeom prst="rect">
            <a:avLst/>
          </a:prstGeom>
        </p:spPr>
        <p:txBody>
          <a:bodyPr wrap="square">
            <a:spAutoFit/>
          </a:bodyPr>
          <a:lstStyle/>
          <a:p>
            <a:r>
              <a:rPr lang="en-US" b="1" dirty="0">
                <a:solidFill>
                  <a:schemeClr val="bg1"/>
                </a:solidFill>
              </a:rPr>
              <a:t>Presenter 3</a:t>
            </a:r>
          </a:p>
          <a:p>
            <a:pPr lvl="0"/>
            <a:r>
              <a:rPr lang="en-US" sz="1400" dirty="0">
                <a:solidFill>
                  <a:schemeClr val="bg1"/>
                </a:solidFill>
              </a:rPr>
              <a:t>Title</a:t>
            </a:r>
          </a:p>
        </p:txBody>
      </p:sp>
      <p:sp>
        <p:nvSpPr>
          <p:cNvPr id="14" name="Rectangle 13">
            <a:extLst>
              <a:ext uri="{FF2B5EF4-FFF2-40B4-BE49-F238E27FC236}">
                <a16:creationId xmlns:a16="http://schemas.microsoft.com/office/drawing/2014/main" id="{8AC87A1F-A1E7-4EC1-9637-9D5773D9FB8F}"/>
              </a:ext>
            </a:extLst>
          </p:cNvPr>
          <p:cNvSpPr/>
          <p:nvPr/>
        </p:nvSpPr>
        <p:spPr>
          <a:xfrm>
            <a:off x="4807382" y="2227569"/>
            <a:ext cx="2599733" cy="1363654"/>
          </a:xfrm>
          <a:prstGeom prst="rect">
            <a:avLst/>
          </a:prstGeom>
          <a:solidFill>
            <a:srgbClr val="F56D1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sp>
        <p:nvSpPr>
          <p:cNvPr id="15" name="Rectangle 14">
            <a:extLst>
              <a:ext uri="{FF2B5EF4-FFF2-40B4-BE49-F238E27FC236}">
                <a16:creationId xmlns:a16="http://schemas.microsoft.com/office/drawing/2014/main" id="{F2DDAECE-C2CD-456F-A393-FE0D143B02BB}"/>
              </a:ext>
            </a:extLst>
          </p:cNvPr>
          <p:cNvSpPr/>
          <p:nvPr/>
        </p:nvSpPr>
        <p:spPr>
          <a:xfrm>
            <a:off x="7557048" y="3757005"/>
            <a:ext cx="2596896" cy="1363654"/>
          </a:xfrm>
          <a:prstGeom prst="rect">
            <a:avLst/>
          </a:prstGeom>
          <a:solidFill>
            <a:srgbClr val="163A5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cxnSp>
        <p:nvCxnSpPr>
          <p:cNvPr id="16" name="Straight Connector 15">
            <a:extLst>
              <a:ext uri="{FF2B5EF4-FFF2-40B4-BE49-F238E27FC236}">
                <a16:creationId xmlns:a16="http://schemas.microsoft.com/office/drawing/2014/main" id="{78D89994-5A21-4DAF-B4AF-A25F134CB7D8}"/>
              </a:ext>
            </a:extLst>
          </p:cNvPr>
          <p:cNvCxnSpPr/>
          <p:nvPr/>
        </p:nvCxnSpPr>
        <p:spPr>
          <a:xfrm>
            <a:off x="1966129" y="3660594"/>
            <a:ext cx="8267834" cy="10772"/>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7" name="Rectangle 16">
            <a:extLst>
              <a:ext uri="{FF2B5EF4-FFF2-40B4-BE49-F238E27FC236}">
                <a16:creationId xmlns:a16="http://schemas.microsoft.com/office/drawing/2014/main" id="{678CEA26-1A9B-4FC3-94B9-2B7C6A165A1E}"/>
              </a:ext>
            </a:extLst>
          </p:cNvPr>
          <p:cNvSpPr/>
          <p:nvPr/>
        </p:nvSpPr>
        <p:spPr>
          <a:xfrm>
            <a:off x="1951037" y="2125662"/>
            <a:ext cx="8282926" cy="3080636"/>
          </a:xfrm>
          <a:prstGeom prst="rect">
            <a:avLst/>
          </a:prstGeom>
          <a:noFill/>
          <a:ln w="12700">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atin typeface="Arial" panose="020B0604020202020204" pitchFamily="34" charset="0"/>
            </a:endParaRPr>
          </a:p>
        </p:txBody>
      </p:sp>
      <p:grpSp>
        <p:nvGrpSpPr>
          <p:cNvPr id="18" name="Group 17">
            <a:extLst>
              <a:ext uri="{FF2B5EF4-FFF2-40B4-BE49-F238E27FC236}">
                <a16:creationId xmlns:a16="http://schemas.microsoft.com/office/drawing/2014/main" id="{5DEAC0CE-6F85-4E18-9C19-8A171C1274BD}"/>
              </a:ext>
            </a:extLst>
          </p:cNvPr>
          <p:cNvGrpSpPr/>
          <p:nvPr/>
        </p:nvGrpSpPr>
        <p:grpSpPr>
          <a:xfrm>
            <a:off x="6730752" y="4439619"/>
            <a:ext cx="576263" cy="576263"/>
            <a:chOff x="1771651" y="2722563"/>
            <a:chExt cx="576263" cy="576263"/>
          </a:xfrm>
          <a:solidFill>
            <a:schemeClr val="bg1">
              <a:alpha val="65000"/>
            </a:schemeClr>
          </a:solidFill>
        </p:grpSpPr>
        <p:sp>
          <p:nvSpPr>
            <p:cNvPr id="19" name="Freeform 38">
              <a:extLst>
                <a:ext uri="{FF2B5EF4-FFF2-40B4-BE49-F238E27FC236}">
                  <a16:creationId xmlns:a16="http://schemas.microsoft.com/office/drawing/2014/main" id="{DD820730-763F-45AB-B7F4-EC9AE7F689AD}"/>
                </a:ext>
              </a:extLst>
            </p:cNvPr>
            <p:cNvSpPr>
              <a:spLocks noEditPoints="1"/>
            </p:cNvSpPr>
            <p:nvPr/>
          </p:nvSpPr>
          <p:spPr bwMode="auto">
            <a:xfrm>
              <a:off x="1771651" y="2722563"/>
              <a:ext cx="369888" cy="538163"/>
            </a:xfrm>
            <a:custGeom>
              <a:avLst/>
              <a:gdLst>
                <a:gd name="T0" fmla="*/ 154 w 154"/>
                <a:gd name="T1" fmla="*/ 65 h 224"/>
                <a:gd name="T2" fmla="*/ 100 w 154"/>
                <a:gd name="T3" fmla="*/ 0 h 224"/>
                <a:gd name="T4" fmla="*/ 45 w 154"/>
                <a:gd name="T5" fmla="*/ 65 h 224"/>
                <a:gd name="T6" fmla="*/ 72 w 154"/>
                <a:gd name="T7" fmla="*/ 120 h 224"/>
                <a:gd name="T8" fmla="*/ 72 w 154"/>
                <a:gd name="T9" fmla="*/ 141 h 224"/>
                <a:gd name="T10" fmla="*/ 23 w 154"/>
                <a:gd name="T11" fmla="*/ 159 h 224"/>
                <a:gd name="T12" fmla="*/ 0 w 154"/>
                <a:gd name="T13" fmla="*/ 192 h 224"/>
                <a:gd name="T14" fmla="*/ 0 w 154"/>
                <a:gd name="T15" fmla="*/ 224 h 224"/>
                <a:gd name="T16" fmla="*/ 112 w 154"/>
                <a:gd name="T17" fmla="*/ 224 h 224"/>
                <a:gd name="T18" fmla="*/ 112 w 154"/>
                <a:gd name="T19" fmla="*/ 216 h 224"/>
                <a:gd name="T20" fmla="*/ 8 w 154"/>
                <a:gd name="T21" fmla="*/ 216 h 224"/>
                <a:gd name="T22" fmla="*/ 8 w 154"/>
                <a:gd name="T23" fmla="*/ 192 h 224"/>
                <a:gd name="T24" fmla="*/ 25 w 154"/>
                <a:gd name="T25" fmla="*/ 167 h 224"/>
                <a:gd name="T26" fmla="*/ 80 w 154"/>
                <a:gd name="T27" fmla="*/ 147 h 224"/>
                <a:gd name="T28" fmla="*/ 80 w 154"/>
                <a:gd name="T29" fmla="*/ 125 h 224"/>
                <a:gd name="T30" fmla="*/ 100 w 154"/>
                <a:gd name="T31" fmla="*/ 129 h 224"/>
                <a:gd name="T32" fmla="*/ 120 w 154"/>
                <a:gd name="T33" fmla="*/ 124 h 224"/>
                <a:gd name="T34" fmla="*/ 120 w 154"/>
                <a:gd name="T35" fmla="*/ 144 h 224"/>
                <a:gd name="T36" fmla="*/ 128 w 154"/>
                <a:gd name="T37" fmla="*/ 144 h 224"/>
                <a:gd name="T38" fmla="*/ 128 w 154"/>
                <a:gd name="T39" fmla="*/ 120 h 224"/>
                <a:gd name="T40" fmla="*/ 154 w 154"/>
                <a:gd name="T41" fmla="*/ 65 h 224"/>
                <a:gd name="T42" fmla="*/ 100 w 154"/>
                <a:gd name="T43" fmla="*/ 8 h 224"/>
                <a:gd name="T44" fmla="*/ 145 w 154"/>
                <a:gd name="T45" fmla="*/ 55 h 224"/>
                <a:gd name="T46" fmla="*/ 144 w 154"/>
                <a:gd name="T47" fmla="*/ 56 h 224"/>
                <a:gd name="T48" fmla="*/ 111 w 154"/>
                <a:gd name="T49" fmla="*/ 38 h 224"/>
                <a:gd name="T50" fmla="*/ 107 w 154"/>
                <a:gd name="T51" fmla="*/ 32 h 224"/>
                <a:gd name="T52" fmla="*/ 104 w 154"/>
                <a:gd name="T53" fmla="*/ 38 h 224"/>
                <a:gd name="T54" fmla="*/ 69 w 154"/>
                <a:gd name="T55" fmla="*/ 55 h 224"/>
                <a:gd name="T56" fmla="*/ 54 w 154"/>
                <a:gd name="T57" fmla="*/ 52 h 224"/>
                <a:gd name="T58" fmla="*/ 100 w 154"/>
                <a:gd name="T59" fmla="*/ 8 h 224"/>
                <a:gd name="T60" fmla="*/ 100 w 154"/>
                <a:gd name="T61" fmla="*/ 121 h 224"/>
                <a:gd name="T62" fmla="*/ 53 w 154"/>
                <a:gd name="T63" fmla="*/ 65 h 224"/>
                <a:gd name="T64" fmla="*/ 53 w 154"/>
                <a:gd name="T65" fmla="*/ 61 h 224"/>
                <a:gd name="T66" fmla="*/ 69 w 154"/>
                <a:gd name="T67" fmla="*/ 63 h 224"/>
                <a:gd name="T68" fmla="*/ 107 w 154"/>
                <a:gd name="T69" fmla="*/ 47 h 224"/>
                <a:gd name="T70" fmla="*/ 137 w 154"/>
                <a:gd name="T71" fmla="*/ 64 h 224"/>
                <a:gd name="T72" fmla="*/ 146 w 154"/>
                <a:gd name="T73" fmla="*/ 63 h 224"/>
                <a:gd name="T74" fmla="*/ 146 w 154"/>
                <a:gd name="T75" fmla="*/ 63 h 224"/>
                <a:gd name="T76" fmla="*/ 146 w 154"/>
                <a:gd name="T77" fmla="*/ 65 h 224"/>
                <a:gd name="T78" fmla="*/ 100 w 154"/>
                <a:gd name="T79" fmla="*/ 12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224">
                  <a:moveTo>
                    <a:pt x="154" y="65"/>
                  </a:moveTo>
                  <a:cubicBezTo>
                    <a:pt x="154" y="29"/>
                    <a:pt x="130" y="0"/>
                    <a:pt x="100" y="0"/>
                  </a:cubicBezTo>
                  <a:cubicBezTo>
                    <a:pt x="70" y="0"/>
                    <a:pt x="45" y="29"/>
                    <a:pt x="45" y="65"/>
                  </a:cubicBezTo>
                  <a:cubicBezTo>
                    <a:pt x="45" y="88"/>
                    <a:pt x="56" y="109"/>
                    <a:pt x="72" y="120"/>
                  </a:cubicBezTo>
                  <a:cubicBezTo>
                    <a:pt x="72" y="141"/>
                    <a:pt x="72" y="141"/>
                    <a:pt x="72" y="141"/>
                  </a:cubicBezTo>
                  <a:cubicBezTo>
                    <a:pt x="23" y="159"/>
                    <a:pt x="23" y="159"/>
                    <a:pt x="23" y="159"/>
                  </a:cubicBezTo>
                  <a:cubicBezTo>
                    <a:pt x="9" y="164"/>
                    <a:pt x="0" y="177"/>
                    <a:pt x="0" y="192"/>
                  </a:cubicBezTo>
                  <a:cubicBezTo>
                    <a:pt x="0" y="224"/>
                    <a:pt x="0" y="224"/>
                    <a:pt x="0" y="224"/>
                  </a:cubicBezTo>
                  <a:cubicBezTo>
                    <a:pt x="112" y="224"/>
                    <a:pt x="112" y="224"/>
                    <a:pt x="112" y="224"/>
                  </a:cubicBezTo>
                  <a:cubicBezTo>
                    <a:pt x="112" y="216"/>
                    <a:pt x="112" y="216"/>
                    <a:pt x="112" y="216"/>
                  </a:cubicBezTo>
                  <a:cubicBezTo>
                    <a:pt x="8" y="216"/>
                    <a:pt x="8" y="216"/>
                    <a:pt x="8" y="216"/>
                  </a:cubicBezTo>
                  <a:cubicBezTo>
                    <a:pt x="8" y="192"/>
                    <a:pt x="8" y="192"/>
                    <a:pt x="8" y="192"/>
                  </a:cubicBezTo>
                  <a:cubicBezTo>
                    <a:pt x="8" y="181"/>
                    <a:pt x="15" y="171"/>
                    <a:pt x="25" y="167"/>
                  </a:cubicBezTo>
                  <a:cubicBezTo>
                    <a:pt x="80" y="147"/>
                    <a:pt x="80" y="147"/>
                    <a:pt x="80" y="147"/>
                  </a:cubicBezTo>
                  <a:cubicBezTo>
                    <a:pt x="80" y="125"/>
                    <a:pt x="80" y="125"/>
                    <a:pt x="80" y="125"/>
                  </a:cubicBezTo>
                  <a:cubicBezTo>
                    <a:pt x="86" y="127"/>
                    <a:pt x="93" y="129"/>
                    <a:pt x="100" y="129"/>
                  </a:cubicBezTo>
                  <a:cubicBezTo>
                    <a:pt x="107" y="129"/>
                    <a:pt x="114" y="127"/>
                    <a:pt x="120" y="124"/>
                  </a:cubicBezTo>
                  <a:cubicBezTo>
                    <a:pt x="120" y="144"/>
                    <a:pt x="120" y="144"/>
                    <a:pt x="120" y="144"/>
                  </a:cubicBezTo>
                  <a:cubicBezTo>
                    <a:pt x="128" y="144"/>
                    <a:pt x="128" y="144"/>
                    <a:pt x="128" y="144"/>
                  </a:cubicBezTo>
                  <a:cubicBezTo>
                    <a:pt x="128" y="120"/>
                    <a:pt x="128" y="120"/>
                    <a:pt x="128" y="120"/>
                  </a:cubicBezTo>
                  <a:cubicBezTo>
                    <a:pt x="144" y="108"/>
                    <a:pt x="154" y="88"/>
                    <a:pt x="154" y="65"/>
                  </a:cubicBezTo>
                  <a:close/>
                  <a:moveTo>
                    <a:pt x="100" y="8"/>
                  </a:moveTo>
                  <a:cubicBezTo>
                    <a:pt x="123" y="8"/>
                    <a:pt x="142" y="29"/>
                    <a:pt x="145" y="55"/>
                  </a:cubicBezTo>
                  <a:cubicBezTo>
                    <a:pt x="145" y="55"/>
                    <a:pt x="145" y="55"/>
                    <a:pt x="144" y="56"/>
                  </a:cubicBezTo>
                  <a:cubicBezTo>
                    <a:pt x="129" y="58"/>
                    <a:pt x="120" y="54"/>
                    <a:pt x="111" y="38"/>
                  </a:cubicBezTo>
                  <a:cubicBezTo>
                    <a:pt x="107" y="32"/>
                    <a:pt x="107" y="32"/>
                    <a:pt x="107" y="32"/>
                  </a:cubicBezTo>
                  <a:cubicBezTo>
                    <a:pt x="104" y="38"/>
                    <a:pt x="104" y="38"/>
                    <a:pt x="104" y="38"/>
                  </a:cubicBezTo>
                  <a:cubicBezTo>
                    <a:pt x="99" y="47"/>
                    <a:pt x="83" y="55"/>
                    <a:pt x="69" y="55"/>
                  </a:cubicBezTo>
                  <a:cubicBezTo>
                    <a:pt x="64" y="55"/>
                    <a:pt x="59" y="54"/>
                    <a:pt x="54" y="52"/>
                  </a:cubicBezTo>
                  <a:cubicBezTo>
                    <a:pt x="59" y="27"/>
                    <a:pt x="78" y="8"/>
                    <a:pt x="100" y="8"/>
                  </a:cubicBezTo>
                  <a:close/>
                  <a:moveTo>
                    <a:pt x="100" y="121"/>
                  </a:moveTo>
                  <a:cubicBezTo>
                    <a:pt x="74" y="121"/>
                    <a:pt x="53" y="96"/>
                    <a:pt x="53" y="65"/>
                  </a:cubicBezTo>
                  <a:cubicBezTo>
                    <a:pt x="53" y="63"/>
                    <a:pt x="53" y="62"/>
                    <a:pt x="53" y="61"/>
                  </a:cubicBezTo>
                  <a:cubicBezTo>
                    <a:pt x="58" y="63"/>
                    <a:pt x="64" y="63"/>
                    <a:pt x="69" y="63"/>
                  </a:cubicBezTo>
                  <a:cubicBezTo>
                    <a:pt x="84" y="63"/>
                    <a:pt x="99" y="57"/>
                    <a:pt x="107" y="47"/>
                  </a:cubicBezTo>
                  <a:cubicBezTo>
                    <a:pt x="115" y="59"/>
                    <a:pt x="125" y="64"/>
                    <a:pt x="137" y="64"/>
                  </a:cubicBezTo>
                  <a:cubicBezTo>
                    <a:pt x="140" y="64"/>
                    <a:pt x="143" y="64"/>
                    <a:pt x="146" y="63"/>
                  </a:cubicBezTo>
                  <a:cubicBezTo>
                    <a:pt x="146" y="63"/>
                    <a:pt x="146" y="63"/>
                    <a:pt x="146" y="63"/>
                  </a:cubicBezTo>
                  <a:cubicBezTo>
                    <a:pt x="146" y="64"/>
                    <a:pt x="146" y="64"/>
                    <a:pt x="146" y="65"/>
                  </a:cubicBezTo>
                  <a:cubicBezTo>
                    <a:pt x="146" y="96"/>
                    <a:pt x="125" y="121"/>
                    <a:pt x="10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0" name="Freeform 39">
              <a:extLst>
                <a:ext uri="{FF2B5EF4-FFF2-40B4-BE49-F238E27FC236}">
                  <a16:creationId xmlns:a16="http://schemas.microsoft.com/office/drawing/2014/main" id="{6F9B66C7-667D-410B-B9D2-5C47A04A7BAC}"/>
                </a:ext>
              </a:extLst>
            </p:cNvPr>
            <p:cNvSpPr>
              <a:spLocks noEditPoints="1"/>
            </p:cNvSpPr>
            <p:nvPr/>
          </p:nvSpPr>
          <p:spPr bwMode="auto">
            <a:xfrm>
              <a:off x="2098676" y="3049588"/>
              <a:ext cx="249238" cy="249238"/>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52" y="96"/>
                  </a:moveTo>
                  <a:cubicBezTo>
                    <a:pt x="28" y="96"/>
                    <a:pt x="8" y="76"/>
                    <a:pt x="8" y="52"/>
                  </a:cubicBezTo>
                  <a:cubicBezTo>
                    <a:pt x="8" y="28"/>
                    <a:pt x="28" y="8"/>
                    <a:pt x="52" y="8"/>
                  </a:cubicBezTo>
                  <a:cubicBezTo>
                    <a:pt x="76" y="8"/>
                    <a:pt x="96" y="28"/>
                    <a:pt x="96" y="52"/>
                  </a:cubicBezTo>
                  <a:cubicBezTo>
                    <a:pt x="96" y="76"/>
                    <a:pt x="76"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1" name="Freeform 40">
              <a:extLst>
                <a:ext uri="{FF2B5EF4-FFF2-40B4-BE49-F238E27FC236}">
                  <a16:creationId xmlns:a16="http://schemas.microsoft.com/office/drawing/2014/main" id="{E6CDAA46-D81C-40C5-9ECC-39900EA39D70}"/>
                </a:ext>
              </a:extLst>
            </p:cNvPr>
            <p:cNvSpPr>
              <a:spLocks/>
            </p:cNvSpPr>
            <p:nvPr/>
          </p:nvSpPr>
          <p:spPr bwMode="auto">
            <a:xfrm>
              <a:off x="2152651" y="3105151"/>
              <a:ext cx="139700" cy="138113"/>
            </a:xfrm>
            <a:custGeom>
              <a:avLst/>
              <a:gdLst>
                <a:gd name="T0" fmla="*/ 54 w 58"/>
                <a:gd name="T1" fmla="*/ 25 h 58"/>
                <a:gd name="T2" fmla="*/ 33 w 58"/>
                <a:gd name="T3" fmla="*/ 25 h 58"/>
                <a:gd name="T4" fmla="*/ 33 w 58"/>
                <a:gd name="T5" fmla="*/ 4 h 58"/>
                <a:gd name="T6" fmla="*/ 29 w 58"/>
                <a:gd name="T7" fmla="*/ 0 h 58"/>
                <a:gd name="T8" fmla="*/ 25 w 58"/>
                <a:gd name="T9" fmla="*/ 4 h 58"/>
                <a:gd name="T10" fmla="*/ 25 w 58"/>
                <a:gd name="T11" fmla="*/ 25 h 58"/>
                <a:gd name="T12" fmla="*/ 4 w 58"/>
                <a:gd name="T13" fmla="*/ 25 h 58"/>
                <a:gd name="T14" fmla="*/ 0 w 58"/>
                <a:gd name="T15" fmla="*/ 29 h 58"/>
                <a:gd name="T16" fmla="*/ 4 w 58"/>
                <a:gd name="T17" fmla="*/ 33 h 58"/>
                <a:gd name="T18" fmla="*/ 25 w 58"/>
                <a:gd name="T19" fmla="*/ 33 h 58"/>
                <a:gd name="T20" fmla="*/ 25 w 58"/>
                <a:gd name="T21" fmla="*/ 54 h 58"/>
                <a:gd name="T22" fmla="*/ 29 w 58"/>
                <a:gd name="T23" fmla="*/ 58 h 58"/>
                <a:gd name="T24" fmla="*/ 33 w 58"/>
                <a:gd name="T25" fmla="*/ 54 h 58"/>
                <a:gd name="T26" fmla="*/ 33 w 58"/>
                <a:gd name="T27" fmla="*/ 33 h 58"/>
                <a:gd name="T28" fmla="*/ 54 w 58"/>
                <a:gd name="T29" fmla="*/ 33 h 58"/>
                <a:gd name="T30" fmla="*/ 58 w 58"/>
                <a:gd name="T31" fmla="*/ 29 h 58"/>
                <a:gd name="T32" fmla="*/ 54 w 58"/>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58">
                  <a:moveTo>
                    <a:pt x="54" y="25"/>
                  </a:moveTo>
                  <a:cubicBezTo>
                    <a:pt x="33" y="25"/>
                    <a:pt x="33" y="25"/>
                    <a:pt x="33" y="25"/>
                  </a:cubicBezTo>
                  <a:cubicBezTo>
                    <a:pt x="33" y="4"/>
                    <a:pt x="33" y="4"/>
                    <a:pt x="33" y="4"/>
                  </a:cubicBezTo>
                  <a:cubicBezTo>
                    <a:pt x="33" y="2"/>
                    <a:pt x="31" y="0"/>
                    <a:pt x="29" y="0"/>
                  </a:cubicBezTo>
                  <a:cubicBezTo>
                    <a:pt x="27" y="0"/>
                    <a:pt x="25" y="2"/>
                    <a:pt x="25" y="4"/>
                  </a:cubicBezTo>
                  <a:cubicBezTo>
                    <a:pt x="25" y="25"/>
                    <a:pt x="25" y="25"/>
                    <a:pt x="25" y="25"/>
                  </a:cubicBezTo>
                  <a:cubicBezTo>
                    <a:pt x="4" y="25"/>
                    <a:pt x="4" y="25"/>
                    <a:pt x="4" y="25"/>
                  </a:cubicBezTo>
                  <a:cubicBezTo>
                    <a:pt x="2" y="25"/>
                    <a:pt x="0" y="27"/>
                    <a:pt x="0" y="29"/>
                  </a:cubicBezTo>
                  <a:cubicBezTo>
                    <a:pt x="0" y="31"/>
                    <a:pt x="2" y="33"/>
                    <a:pt x="4" y="33"/>
                  </a:cubicBezTo>
                  <a:cubicBezTo>
                    <a:pt x="25" y="33"/>
                    <a:pt x="25" y="33"/>
                    <a:pt x="25" y="33"/>
                  </a:cubicBezTo>
                  <a:cubicBezTo>
                    <a:pt x="25" y="54"/>
                    <a:pt x="25" y="54"/>
                    <a:pt x="25" y="54"/>
                  </a:cubicBezTo>
                  <a:cubicBezTo>
                    <a:pt x="25" y="56"/>
                    <a:pt x="27" y="58"/>
                    <a:pt x="29" y="58"/>
                  </a:cubicBezTo>
                  <a:cubicBezTo>
                    <a:pt x="31" y="58"/>
                    <a:pt x="33" y="56"/>
                    <a:pt x="33" y="54"/>
                  </a:cubicBezTo>
                  <a:cubicBezTo>
                    <a:pt x="33" y="33"/>
                    <a:pt x="33" y="33"/>
                    <a:pt x="33" y="33"/>
                  </a:cubicBezTo>
                  <a:cubicBezTo>
                    <a:pt x="54" y="33"/>
                    <a:pt x="54" y="33"/>
                    <a:pt x="54" y="33"/>
                  </a:cubicBezTo>
                  <a:cubicBezTo>
                    <a:pt x="56" y="33"/>
                    <a:pt x="58" y="31"/>
                    <a:pt x="58" y="29"/>
                  </a:cubicBezTo>
                  <a:cubicBezTo>
                    <a:pt x="58" y="27"/>
                    <a:pt x="56" y="25"/>
                    <a:pt x="5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22" name="Group 21">
            <a:extLst>
              <a:ext uri="{FF2B5EF4-FFF2-40B4-BE49-F238E27FC236}">
                <a16:creationId xmlns:a16="http://schemas.microsoft.com/office/drawing/2014/main" id="{9A8FAFA9-535D-4904-BC3D-59E4C1EAC6CE}"/>
              </a:ext>
            </a:extLst>
          </p:cNvPr>
          <p:cNvGrpSpPr/>
          <p:nvPr/>
        </p:nvGrpSpPr>
        <p:grpSpPr>
          <a:xfrm>
            <a:off x="9495138" y="4439619"/>
            <a:ext cx="576263" cy="576263"/>
            <a:chOff x="1771651" y="2722563"/>
            <a:chExt cx="576263" cy="576263"/>
          </a:xfrm>
          <a:solidFill>
            <a:schemeClr val="bg1">
              <a:alpha val="65000"/>
            </a:schemeClr>
          </a:solidFill>
        </p:grpSpPr>
        <p:sp>
          <p:nvSpPr>
            <p:cNvPr id="23" name="Freeform 38">
              <a:extLst>
                <a:ext uri="{FF2B5EF4-FFF2-40B4-BE49-F238E27FC236}">
                  <a16:creationId xmlns:a16="http://schemas.microsoft.com/office/drawing/2014/main" id="{2B1296EB-3C30-4774-9994-1C260321B90F}"/>
                </a:ext>
              </a:extLst>
            </p:cNvPr>
            <p:cNvSpPr>
              <a:spLocks noEditPoints="1"/>
            </p:cNvSpPr>
            <p:nvPr/>
          </p:nvSpPr>
          <p:spPr bwMode="auto">
            <a:xfrm>
              <a:off x="1771651" y="2722563"/>
              <a:ext cx="369888" cy="538163"/>
            </a:xfrm>
            <a:custGeom>
              <a:avLst/>
              <a:gdLst>
                <a:gd name="T0" fmla="*/ 154 w 154"/>
                <a:gd name="T1" fmla="*/ 65 h 224"/>
                <a:gd name="T2" fmla="*/ 100 w 154"/>
                <a:gd name="T3" fmla="*/ 0 h 224"/>
                <a:gd name="T4" fmla="*/ 45 w 154"/>
                <a:gd name="T5" fmla="*/ 65 h 224"/>
                <a:gd name="T6" fmla="*/ 72 w 154"/>
                <a:gd name="T7" fmla="*/ 120 h 224"/>
                <a:gd name="T8" fmla="*/ 72 w 154"/>
                <a:gd name="T9" fmla="*/ 141 h 224"/>
                <a:gd name="T10" fmla="*/ 23 w 154"/>
                <a:gd name="T11" fmla="*/ 159 h 224"/>
                <a:gd name="T12" fmla="*/ 0 w 154"/>
                <a:gd name="T13" fmla="*/ 192 h 224"/>
                <a:gd name="T14" fmla="*/ 0 w 154"/>
                <a:gd name="T15" fmla="*/ 224 h 224"/>
                <a:gd name="T16" fmla="*/ 112 w 154"/>
                <a:gd name="T17" fmla="*/ 224 h 224"/>
                <a:gd name="T18" fmla="*/ 112 w 154"/>
                <a:gd name="T19" fmla="*/ 216 h 224"/>
                <a:gd name="T20" fmla="*/ 8 w 154"/>
                <a:gd name="T21" fmla="*/ 216 h 224"/>
                <a:gd name="T22" fmla="*/ 8 w 154"/>
                <a:gd name="T23" fmla="*/ 192 h 224"/>
                <a:gd name="T24" fmla="*/ 25 w 154"/>
                <a:gd name="T25" fmla="*/ 167 h 224"/>
                <a:gd name="T26" fmla="*/ 80 w 154"/>
                <a:gd name="T27" fmla="*/ 147 h 224"/>
                <a:gd name="T28" fmla="*/ 80 w 154"/>
                <a:gd name="T29" fmla="*/ 125 h 224"/>
                <a:gd name="T30" fmla="*/ 100 w 154"/>
                <a:gd name="T31" fmla="*/ 129 h 224"/>
                <a:gd name="T32" fmla="*/ 120 w 154"/>
                <a:gd name="T33" fmla="*/ 124 h 224"/>
                <a:gd name="T34" fmla="*/ 120 w 154"/>
                <a:gd name="T35" fmla="*/ 144 h 224"/>
                <a:gd name="T36" fmla="*/ 128 w 154"/>
                <a:gd name="T37" fmla="*/ 144 h 224"/>
                <a:gd name="T38" fmla="*/ 128 w 154"/>
                <a:gd name="T39" fmla="*/ 120 h 224"/>
                <a:gd name="T40" fmla="*/ 154 w 154"/>
                <a:gd name="T41" fmla="*/ 65 h 224"/>
                <a:gd name="T42" fmla="*/ 100 w 154"/>
                <a:gd name="T43" fmla="*/ 8 h 224"/>
                <a:gd name="T44" fmla="*/ 145 w 154"/>
                <a:gd name="T45" fmla="*/ 55 h 224"/>
                <a:gd name="T46" fmla="*/ 144 w 154"/>
                <a:gd name="T47" fmla="*/ 56 h 224"/>
                <a:gd name="T48" fmla="*/ 111 w 154"/>
                <a:gd name="T49" fmla="*/ 38 h 224"/>
                <a:gd name="T50" fmla="*/ 107 w 154"/>
                <a:gd name="T51" fmla="*/ 32 h 224"/>
                <a:gd name="T52" fmla="*/ 104 w 154"/>
                <a:gd name="T53" fmla="*/ 38 h 224"/>
                <a:gd name="T54" fmla="*/ 69 w 154"/>
                <a:gd name="T55" fmla="*/ 55 h 224"/>
                <a:gd name="T56" fmla="*/ 54 w 154"/>
                <a:gd name="T57" fmla="*/ 52 h 224"/>
                <a:gd name="T58" fmla="*/ 100 w 154"/>
                <a:gd name="T59" fmla="*/ 8 h 224"/>
                <a:gd name="T60" fmla="*/ 100 w 154"/>
                <a:gd name="T61" fmla="*/ 121 h 224"/>
                <a:gd name="T62" fmla="*/ 53 w 154"/>
                <a:gd name="T63" fmla="*/ 65 h 224"/>
                <a:gd name="T64" fmla="*/ 53 w 154"/>
                <a:gd name="T65" fmla="*/ 61 h 224"/>
                <a:gd name="T66" fmla="*/ 69 w 154"/>
                <a:gd name="T67" fmla="*/ 63 h 224"/>
                <a:gd name="T68" fmla="*/ 107 w 154"/>
                <a:gd name="T69" fmla="*/ 47 h 224"/>
                <a:gd name="T70" fmla="*/ 137 w 154"/>
                <a:gd name="T71" fmla="*/ 64 h 224"/>
                <a:gd name="T72" fmla="*/ 146 w 154"/>
                <a:gd name="T73" fmla="*/ 63 h 224"/>
                <a:gd name="T74" fmla="*/ 146 w 154"/>
                <a:gd name="T75" fmla="*/ 63 h 224"/>
                <a:gd name="T76" fmla="*/ 146 w 154"/>
                <a:gd name="T77" fmla="*/ 65 h 224"/>
                <a:gd name="T78" fmla="*/ 100 w 154"/>
                <a:gd name="T79" fmla="*/ 12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224">
                  <a:moveTo>
                    <a:pt x="154" y="65"/>
                  </a:moveTo>
                  <a:cubicBezTo>
                    <a:pt x="154" y="29"/>
                    <a:pt x="130" y="0"/>
                    <a:pt x="100" y="0"/>
                  </a:cubicBezTo>
                  <a:cubicBezTo>
                    <a:pt x="70" y="0"/>
                    <a:pt x="45" y="29"/>
                    <a:pt x="45" y="65"/>
                  </a:cubicBezTo>
                  <a:cubicBezTo>
                    <a:pt x="45" y="88"/>
                    <a:pt x="56" y="109"/>
                    <a:pt x="72" y="120"/>
                  </a:cubicBezTo>
                  <a:cubicBezTo>
                    <a:pt x="72" y="141"/>
                    <a:pt x="72" y="141"/>
                    <a:pt x="72" y="141"/>
                  </a:cubicBezTo>
                  <a:cubicBezTo>
                    <a:pt x="23" y="159"/>
                    <a:pt x="23" y="159"/>
                    <a:pt x="23" y="159"/>
                  </a:cubicBezTo>
                  <a:cubicBezTo>
                    <a:pt x="9" y="164"/>
                    <a:pt x="0" y="177"/>
                    <a:pt x="0" y="192"/>
                  </a:cubicBezTo>
                  <a:cubicBezTo>
                    <a:pt x="0" y="224"/>
                    <a:pt x="0" y="224"/>
                    <a:pt x="0" y="224"/>
                  </a:cubicBezTo>
                  <a:cubicBezTo>
                    <a:pt x="112" y="224"/>
                    <a:pt x="112" y="224"/>
                    <a:pt x="112" y="224"/>
                  </a:cubicBezTo>
                  <a:cubicBezTo>
                    <a:pt x="112" y="216"/>
                    <a:pt x="112" y="216"/>
                    <a:pt x="112" y="216"/>
                  </a:cubicBezTo>
                  <a:cubicBezTo>
                    <a:pt x="8" y="216"/>
                    <a:pt x="8" y="216"/>
                    <a:pt x="8" y="216"/>
                  </a:cubicBezTo>
                  <a:cubicBezTo>
                    <a:pt x="8" y="192"/>
                    <a:pt x="8" y="192"/>
                    <a:pt x="8" y="192"/>
                  </a:cubicBezTo>
                  <a:cubicBezTo>
                    <a:pt x="8" y="181"/>
                    <a:pt x="15" y="171"/>
                    <a:pt x="25" y="167"/>
                  </a:cubicBezTo>
                  <a:cubicBezTo>
                    <a:pt x="80" y="147"/>
                    <a:pt x="80" y="147"/>
                    <a:pt x="80" y="147"/>
                  </a:cubicBezTo>
                  <a:cubicBezTo>
                    <a:pt x="80" y="125"/>
                    <a:pt x="80" y="125"/>
                    <a:pt x="80" y="125"/>
                  </a:cubicBezTo>
                  <a:cubicBezTo>
                    <a:pt x="86" y="127"/>
                    <a:pt x="93" y="129"/>
                    <a:pt x="100" y="129"/>
                  </a:cubicBezTo>
                  <a:cubicBezTo>
                    <a:pt x="107" y="129"/>
                    <a:pt x="114" y="127"/>
                    <a:pt x="120" y="124"/>
                  </a:cubicBezTo>
                  <a:cubicBezTo>
                    <a:pt x="120" y="144"/>
                    <a:pt x="120" y="144"/>
                    <a:pt x="120" y="144"/>
                  </a:cubicBezTo>
                  <a:cubicBezTo>
                    <a:pt x="128" y="144"/>
                    <a:pt x="128" y="144"/>
                    <a:pt x="128" y="144"/>
                  </a:cubicBezTo>
                  <a:cubicBezTo>
                    <a:pt x="128" y="120"/>
                    <a:pt x="128" y="120"/>
                    <a:pt x="128" y="120"/>
                  </a:cubicBezTo>
                  <a:cubicBezTo>
                    <a:pt x="144" y="108"/>
                    <a:pt x="154" y="88"/>
                    <a:pt x="154" y="65"/>
                  </a:cubicBezTo>
                  <a:close/>
                  <a:moveTo>
                    <a:pt x="100" y="8"/>
                  </a:moveTo>
                  <a:cubicBezTo>
                    <a:pt x="123" y="8"/>
                    <a:pt x="142" y="29"/>
                    <a:pt x="145" y="55"/>
                  </a:cubicBezTo>
                  <a:cubicBezTo>
                    <a:pt x="145" y="55"/>
                    <a:pt x="145" y="55"/>
                    <a:pt x="144" y="56"/>
                  </a:cubicBezTo>
                  <a:cubicBezTo>
                    <a:pt x="129" y="58"/>
                    <a:pt x="120" y="54"/>
                    <a:pt x="111" y="38"/>
                  </a:cubicBezTo>
                  <a:cubicBezTo>
                    <a:pt x="107" y="32"/>
                    <a:pt x="107" y="32"/>
                    <a:pt x="107" y="32"/>
                  </a:cubicBezTo>
                  <a:cubicBezTo>
                    <a:pt x="104" y="38"/>
                    <a:pt x="104" y="38"/>
                    <a:pt x="104" y="38"/>
                  </a:cubicBezTo>
                  <a:cubicBezTo>
                    <a:pt x="99" y="47"/>
                    <a:pt x="83" y="55"/>
                    <a:pt x="69" y="55"/>
                  </a:cubicBezTo>
                  <a:cubicBezTo>
                    <a:pt x="64" y="55"/>
                    <a:pt x="59" y="54"/>
                    <a:pt x="54" y="52"/>
                  </a:cubicBezTo>
                  <a:cubicBezTo>
                    <a:pt x="59" y="27"/>
                    <a:pt x="78" y="8"/>
                    <a:pt x="100" y="8"/>
                  </a:cubicBezTo>
                  <a:close/>
                  <a:moveTo>
                    <a:pt x="100" y="121"/>
                  </a:moveTo>
                  <a:cubicBezTo>
                    <a:pt x="74" y="121"/>
                    <a:pt x="53" y="96"/>
                    <a:pt x="53" y="65"/>
                  </a:cubicBezTo>
                  <a:cubicBezTo>
                    <a:pt x="53" y="63"/>
                    <a:pt x="53" y="62"/>
                    <a:pt x="53" y="61"/>
                  </a:cubicBezTo>
                  <a:cubicBezTo>
                    <a:pt x="58" y="63"/>
                    <a:pt x="64" y="63"/>
                    <a:pt x="69" y="63"/>
                  </a:cubicBezTo>
                  <a:cubicBezTo>
                    <a:pt x="84" y="63"/>
                    <a:pt x="99" y="57"/>
                    <a:pt x="107" y="47"/>
                  </a:cubicBezTo>
                  <a:cubicBezTo>
                    <a:pt x="115" y="59"/>
                    <a:pt x="125" y="64"/>
                    <a:pt x="137" y="64"/>
                  </a:cubicBezTo>
                  <a:cubicBezTo>
                    <a:pt x="140" y="64"/>
                    <a:pt x="143" y="64"/>
                    <a:pt x="146" y="63"/>
                  </a:cubicBezTo>
                  <a:cubicBezTo>
                    <a:pt x="146" y="63"/>
                    <a:pt x="146" y="63"/>
                    <a:pt x="146" y="63"/>
                  </a:cubicBezTo>
                  <a:cubicBezTo>
                    <a:pt x="146" y="64"/>
                    <a:pt x="146" y="64"/>
                    <a:pt x="146" y="65"/>
                  </a:cubicBezTo>
                  <a:cubicBezTo>
                    <a:pt x="146" y="96"/>
                    <a:pt x="125" y="121"/>
                    <a:pt x="10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4" name="Freeform 39">
              <a:extLst>
                <a:ext uri="{FF2B5EF4-FFF2-40B4-BE49-F238E27FC236}">
                  <a16:creationId xmlns:a16="http://schemas.microsoft.com/office/drawing/2014/main" id="{B2E56CA8-893F-4C8F-9EE9-77A6C8385931}"/>
                </a:ext>
              </a:extLst>
            </p:cNvPr>
            <p:cNvSpPr>
              <a:spLocks noEditPoints="1"/>
            </p:cNvSpPr>
            <p:nvPr/>
          </p:nvSpPr>
          <p:spPr bwMode="auto">
            <a:xfrm>
              <a:off x="2098676" y="3049588"/>
              <a:ext cx="249238" cy="249238"/>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52" y="96"/>
                  </a:moveTo>
                  <a:cubicBezTo>
                    <a:pt x="28" y="96"/>
                    <a:pt x="8" y="76"/>
                    <a:pt x="8" y="52"/>
                  </a:cubicBezTo>
                  <a:cubicBezTo>
                    <a:pt x="8" y="28"/>
                    <a:pt x="28" y="8"/>
                    <a:pt x="52" y="8"/>
                  </a:cubicBezTo>
                  <a:cubicBezTo>
                    <a:pt x="76" y="8"/>
                    <a:pt x="96" y="28"/>
                    <a:pt x="96" y="52"/>
                  </a:cubicBezTo>
                  <a:cubicBezTo>
                    <a:pt x="96" y="76"/>
                    <a:pt x="76"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25" name="Freeform 40">
              <a:extLst>
                <a:ext uri="{FF2B5EF4-FFF2-40B4-BE49-F238E27FC236}">
                  <a16:creationId xmlns:a16="http://schemas.microsoft.com/office/drawing/2014/main" id="{F795FEA0-E757-4A29-9FA1-F1736CDE6C95}"/>
                </a:ext>
              </a:extLst>
            </p:cNvPr>
            <p:cNvSpPr>
              <a:spLocks/>
            </p:cNvSpPr>
            <p:nvPr/>
          </p:nvSpPr>
          <p:spPr bwMode="auto">
            <a:xfrm>
              <a:off x="2152651" y="3105151"/>
              <a:ext cx="139700" cy="138113"/>
            </a:xfrm>
            <a:custGeom>
              <a:avLst/>
              <a:gdLst>
                <a:gd name="T0" fmla="*/ 54 w 58"/>
                <a:gd name="T1" fmla="*/ 25 h 58"/>
                <a:gd name="T2" fmla="*/ 33 w 58"/>
                <a:gd name="T3" fmla="*/ 25 h 58"/>
                <a:gd name="T4" fmla="*/ 33 w 58"/>
                <a:gd name="T5" fmla="*/ 4 h 58"/>
                <a:gd name="T6" fmla="*/ 29 w 58"/>
                <a:gd name="T7" fmla="*/ 0 h 58"/>
                <a:gd name="T8" fmla="*/ 25 w 58"/>
                <a:gd name="T9" fmla="*/ 4 h 58"/>
                <a:gd name="T10" fmla="*/ 25 w 58"/>
                <a:gd name="T11" fmla="*/ 25 h 58"/>
                <a:gd name="T12" fmla="*/ 4 w 58"/>
                <a:gd name="T13" fmla="*/ 25 h 58"/>
                <a:gd name="T14" fmla="*/ 0 w 58"/>
                <a:gd name="T15" fmla="*/ 29 h 58"/>
                <a:gd name="T16" fmla="*/ 4 w 58"/>
                <a:gd name="T17" fmla="*/ 33 h 58"/>
                <a:gd name="T18" fmla="*/ 25 w 58"/>
                <a:gd name="T19" fmla="*/ 33 h 58"/>
                <a:gd name="T20" fmla="*/ 25 w 58"/>
                <a:gd name="T21" fmla="*/ 54 h 58"/>
                <a:gd name="T22" fmla="*/ 29 w 58"/>
                <a:gd name="T23" fmla="*/ 58 h 58"/>
                <a:gd name="T24" fmla="*/ 33 w 58"/>
                <a:gd name="T25" fmla="*/ 54 h 58"/>
                <a:gd name="T26" fmla="*/ 33 w 58"/>
                <a:gd name="T27" fmla="*/ 33 h 58"/>
                <a:gd name="T28" fmla="*/ 54 w 58"/>
                <a:gd name="T29" fmla="*/ 33 h 58"/>
                <a:gd name="T30" fmla="*/ 58 w 58"/>
                <a:gd name="T31" fmla="*/ 29 h 58"/>
                <a:gd name="T32" fmla="*/ 54 w 58"/>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58">
                  <a:moveTo>
                    <a:pt x="54" y="25"/>
                  </a:moveTo>
                  <a:cubicBezTo>
                    <a:pt x="33" y="25"/>
                    <a:pt x="33" y="25"/>
                    <a:pt x="33" y="25"/>
                  </a:cubicBezTo>
                  <a:cubicBezTo>
                    <a:pt x="33" y="4"/>
                    <a:pt x="33" y="4"/>
                    <a:pt x="33" y="4"/>
                  </a:cubicBezTo>
                  <a:cubicBezTo>
                    <a:pt x="33" y="2"/>
                    <a:pt x="31" y="0"/>
                    <a:pt x="29" y="0"/>
                  </a:cubicBezTo>
                  <a:cubicBezTo>
                    <a:pt x="27" y="0"/>
                    <a:pt x="25" y="2"/>
                    <a:pt x="25" y="4"/>
                  </a:cubicBezTo>
                  <a:cubicBezTo>
                    <a:pt x="25" y="25"/>
                    <a:pt x="25" y="25"/>
                    <a:pt x="25" y="25"/>
                  </a:cubicBezTo>
                  <a:cubicBezTo>
                    <a:pt x="4" y="25"/>
                    <a:pt x="4" y="25"/>
                    <a:pt x="4" y="25"/>
                  </a:cubicBezTo>
                  <a:cubicBezTo>
                    <a:pt x="2" y="25"/>
                    <a:pt x="0" y="27"/>
                    <a:pt x="0" y="29"/>
                  </a:cubicBezTo>
                  <a:cubicBezTo>
                    <a:pt x="0" y="31"/>
                    <a:pt x="2" y="33"/>
                    <a:pt x="4" y="33"/>
                  </a:cubicBezTo>
                  <a:cubicBezTo>
                    <a:pt x="25" y="33"/>
                    <a:pt x="25" y="33"/>
                    <a:pt x="25" y="33"/>
                  </a:cubicBezTo>
                  <a:cubicBezTo>
                    <a:pt x="25" y="54"/>
                    <a:pt x="25" y="54"/>
                    <a:pt x="25" y="54"/>
                  </a:cubicBezTo>
                  <a:cubicBezTo>
                    <a:pt x="25" y="56"/>
                    <a:pt x="27" y="58"/>
                    <a:pt x="29" y="58"/>
                  </a:cubicBezTo>
                  <a:cubicBezTo>
                    <a:pt x="31" y="58"/>
                    <a:pt x="33" y="56"/>
                    <a:pt x="33" y="54"/>
                  </a:cubicBezTo>
                  <a:cubicBezTo>
                    <a:pt x="33" y="33"/>
                    <a:pt x="33" y="33"/>
                    <a:pt x="33" y="33"/>
                  </a:cubicBezTo>
                  <a:cubicBezTo>
                    <a:pt x="54" y="33"/>
                    <a:pt x="54" y="33"/>
                    <a:pt x="54" y="33"/>
                  </a:cubicBezTo>
                  <a:cubicBezTo>
                    <a:pt x="56" y="33"/>
                    <a:pt x="58" y="31"/>
                    <a:pt x="58" y="29"/>
                  </a:cubicBezTo>
                  <a:cubicBezTo>
                    <a:pt x="58" y="27"/>
                    <a:pt x="56" y="25"/>
                    <a:pt x="5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
        <p:nvSpPr>
          <p:cNvPr id="28" name="Rectangle 27">
            <a:extLst>
              <a:ext uri="{FF2B5EF4-FFF2-40B4-BE49-F238E27FC236}">
                <a16:creationId xmlns:a16="http://schemas.microsoft.com/office/drawing/2014/main" id="{BB5B3614-D503-4166-9A0D-814E64D4B640}"/>
              </a:ext>
            </a:extLst>
          </p:cNvPr>
          <p:cNvSpPr/>
          <p:nvPr/>
        </p:nvSpPr>
        <p:spPr>
          <a:xfrm>
            <a:off x="7621499" y="3874534"/>
            <a:ext cx="1984266" cy="584775"/>
          </a:xfrm>
          <a:prstGeom prst="rect">
            <a:avLst/>
          </a:prstGeom>
        </p:spPr>
        <p:txBody>
          <a:bodyPr wrap="square">
            <a:spAutoFit/>
          </a:bodyPr>
          <a:lstStyle/>
          <a:p>
            <a:r>
              <a:rPr lang="en-US" b="1" dirty="0">
                <a:solidFill>
                  <a:schemeClr val="bg1"/>
                </a:solidFill>
              </a:rPr>
              <a:t>Presenter 6</a:t>
            </a:r>
          </a:p>
          <a:p>
            <a:pPr lvl="0"/>
            <a:r>
              <a:rPr lang="en-US" sz="1400" dirty="0">
                <a:solidFill>
                  <a:schemeClr val="bg1"/>
                </a:solidFill>
              </a:rPr>
              <a:t>Title</a:t>
            </a:r>
          </a:p>
        </p:txBody>
      </p:sp>
      <p:sp>
        <p:nvSpPr>
          <p:cNvPr id="29" name="Rectangle 28">
            <a:extLst>
              <a:ext uri="{FF2B5EF4-FFF2-40B4-BE49-F238E27FC236}">
                <a16:creationId xmlns:a16="http://schemas.microsoft.com/office/drawing/2014/main" id="{D23986A7-77B3-4CEA-A609-98EA73F7E0E9}"/>
              </a:ext>
            </a:extLst>
          </p:cNvPr>
          <p:cNvSpPr/>
          <p:nvPr/>
        </p:nvSpPr>
        <p:spPr>
          <a:xfrm>
            <a:off x="4818976" y="2294625"/>
            <a:ext cx="1661624" cy="584775"/>
          </a:xfrm>
          <a:prstGeom prst="rect">
            <a:avLst/>
          </a:prstGeom>
        </p:spPr>
        <p:txBody>
          <a:bodyPr wrap="square">
            <a:spAutoFit/>
          </a:bodyPr>
          <a:lstStyle/>
          <a:p>
            <a:r>
              <a:rPr lang="en-US" b="1" dirty="0">
                <a:solidFill>
                  <a:schemeClr val="bg1"/>
                </a:solidFill>
              </a:rPr>
              <a:t>Presenter 2</a:t>
            </a:r>
          </a:p>
          <a:p>
            <a:pPr lvl="0"/>
            <a:r>
              <a:rPr lang="en-US" sz="1400" dirty="0">
                <a:solidFill>
                  <a:schemeClr val="bg1"/>
                </a:solidFill>
              </a:rPr>
              <a:t>Title</a:t>
            </a:r>
          </a:p>
        </p:txBody>
      </p:sp>
      <p:grpSp>
        <p:nvGrpSpPr>
          <p:cNvPr id="32" name="Group 31">
            <a:extLst>
              <a:ext uri="{FF2B5EF4-FFF2-40B4-BE49-F238E27FC236}">
                <a16:creationId xmlns:a16="http://schemas.microsoft.com/office/drawing/2014/main" id="{E90FD94D-1F11-45FA-9A47-F5BFE2104142}"/>
              </a:ext>
            </a:extLst>
          </p:cNvPr>
          <p:cNvGrpSpPr/>
          <p:nvPr/>
        </p:nvGrpSpPr>
        <p:grpSpPr>
          <a:xfrm>
            <a:off x="9495138" y="2925052"/>
            <a:ext cx="576263" cy="576263"/>
            <a:chOff x="1771651" y="2722563"/>
            <a:chExt cx="576263" cy="576263"/>
          </a:xfrm>
          <a:solidFill>
            <a:schemeClr val="bg1">
              <a:alpha val="65000"/>
            </a:schemeClr>
          </a:solidFill>
        </p:grpSpPr>
        <p:sp>
          <p:nvSpPr>
            <p:cNvPr id="33" name="Freeform 38">
              <a:extLst>
                <a:ext uri="{FF2B5EF4-FFF2-40B4-BE49-F238E27FC236}">
                  <a16:creationId xmlns:a16="http://schemas.microsoft.com/office/drawing/2014/main" id="{AAEDBDF7-EC71-404D-B1C3-41F30624FC78}"/>
                </a:ext>
              </a:extLst>
            </p:cNvPr>
            <p:cNvSpPr>
              <a:spLocks noEditPoints="1"/>
            </p:cNvSpPr>
            <p:nvPr/>
          </p:nvSpPr>
          <p:spPr bwMode="auto">
            <a:xfrm>
              <a:off x="1771651" y="2722563"/>
              <a:ext cx="369888" cy="538163"/>
            </a:xfrm>
            <a:custGeom>
              <a:avLst/>
              <a:gdLst>
                <a:gd name="T0" fmla="*/ 154 w 154"/>
                <a:gd name="T1" fmla="*/ 65 h 224"/>
                <a:gd name="T2" fmla="*/ 100 w 154"/>
                <a:gd name="T3" fmla="*/ 0 h 224"/>
                <a:gd name="T4" fmla="*/ 45 w 154"/>
                <a:gd name="T5" fmla="*/ 65 h 224"/>
                <a:gd name="T6" fmla="*/ 72 w 154"/>
                <a:gd name="T7" fmla="*/ 120 h 224"/>
                <a:gd name="T8" fmla="*/ 72 w 154"/>
                <a:gd name="T9" fmla="*/ 141 h 224"/>
                <a:gd name="T10" fmla="*/ 23 w 154"/>
                <a:gd name="T11" fmla="*/ 159 h 224"/>
                <a:gd name="T12" fmla="*/ 0 w 154"/>
                <a:gd name="T13" fmla="*/ 192 h 224"/>
                <a:gd name="T14" fmla="*/ 0 w 154"/>
                <a:gd name="T15" fmla="*/ 224 h 224"/>
                <a:gd name="T16" fmla="*/ 112 w 154"/>
                <a:gd name="T17" fmla="*/ 224 h 224"/>
                <a:gd name="T18" fmla="*/ 112 w 154"/>
                <a:gd name="T19" fmla="*/ 216 h 224"/>
                <a:gd name="T20" fmla="*/ 8 w 154"/>
                <a:gd name="T21" fmla="*/ 216 h 224"/>
                <a:gd name="T22" fmla="*/ 8 w 154"/>
                <a:gd name="T23" fmla="*/ 192 h 224"/>
                <a:gd name="T24" fmla="*/ 25 w 154"/>
                <a:gd name="T25" fmla="*/ 167 h 224"/>
                <a:gd name="T26" fmla="*/ 80 w 154"/>
                <a:gd name="T27" fmla="*/ 147 h 224"/>
                <a:gd name="T28" fmla="*/ 80 w 154"/>
                <a:gd name="T29" fmla="*/ 125 h 224"/>
                <a:gd name="T30" fmla="*/ 100 w 154"/>
                <a:gd name="T31" fmla="*/ 129 h 224"/>
                <a:gd name="T32" fmla="*/ 120 w 154"/>
                <a:gd name="T33" fmla="*/ 124 h 224"/>
                <a:gd name="T34" fmla="*/ 120 w 154"/>
                <a:gd name="T35" fmla="*/ 144 h 224"/>
                <a:gd name="T36" fmla="*/ 128 w 154"/>
                <a:gd name="T37" fmla="*/ 144 h 224"/>
                <a:gd name="T38" fmla="*/ 128 w 154"/>
                <a:gd name="T39" fmla="*/ 120 h 224"/>
                <a:gd name="T40" fmla="*/ 154 w 154"/>
                <a:gd name="T41" fmla="*/ 65 h 224"/>
                <a:gd name="T42" fmla="*/ 100 w 154"/>
                <a:gd name="T43" fmla="*/ 8 h 224"/>
                <a:gd name="T44" fmla="*/ 145 w 154"/>
                <a:gd name="T45" fmla="*/ 55 h 224"/>
                <a:gd name="T46" fmla="*/ 144 w 154"/>
                <a:gd name="T47" fmla="*/ 56 h 224"/>
                <a:gd name="T48" fmla="*/ 111 w 154"/>
                <a:gd name="T49" fmla="*/ 38 h 224"/>
                <a:gd name="T50" fmla="*/ 107 w 154"/>
                <a:gd name="T51" fmla="*/ 32 h 224"/>
                <a:gd name="T52" fmla="*/ 104 w 154"/>
                <a:gd name="T53" fmla="*/ 38 h 224"/>
                <a:gd name="T54" fmla="*/ 69 w 154"/>
                <a:gd name="T55" fmla="*/ 55 h 224"/>
                <a:gd name="T56" fmla="*/ 54 w 154"/>
                <a:gd name="T57" fmla="*/ 52 h 224"/>
                <a:gd name="T58" fmla="*/ 100 w 154"/>
                <a:gd name="T59" fmla="*/ 8 h 224"/>
                <a:gd name="T60" fmla="*/ 100 w 154"/>
                <a:gd name="T61" fmla="*/ 121 h 224"/>
                <a:gd name="T62" fmla="*/ 53 w 154"/>
                <a:gd name="T63" fmla="*/ 65 h 224"/>
                <a:gd name="T64" fmla="*/ 53 w 154"/>
                <a:gd name="T65" fmla="*/ 61 h 224"/>
                <a:gd name="T66" fmla="*/ 69 w 154"/>
                <a:gd name="T67" fmla="*/ 63 h 224"/>
                <a:gd name="T68" fmla="*/ 107 w 154"/>
                <a:gd name="T69" fmla="*/ 47 h 224"/>
                <a:gd name="T70" fmla="*/ 137 w 154"/>
                <a:gd name="T71" fmla="*/ 64 h 224"/>
                <a:gd name="T72" fmla="*/ 146 w 154"/>
                <a:gd name="T73" fmla="*/ 63 h 224"/>
                <a:gd name="T74" fmla="*/ 146 w 154"/>
                <a:gd name="T75" fmla="*/ 63 h 224"/>
                <a:gd name="T76" fmla="*/ 146 w 154"/>
                <a:gd name="T77" fmla="*/ 65 h 224"/>
                <a:gd name="T78" fmla="*/ 100 w 154"/>
                <a:gd name="T79" fmla="*/ 12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224">
                  <a:moveTo>
                    <a:pt x="154" y="65"/>
                  </a:moveTo>
                  <a:cubicBezTo>
                    <a:pt x="154" y="29"/>
                    <a:pt x="130" y="0"/>
                    <a:pt x="100" y="0"/>
                  </a:cubicBezTo>
                  <a:cubicBezTo>
                    <a:pt x="70" y="0"/>
                    <a:pt x="45" y="29"/>
                    <a:pt x="45" y="65"/>
                  </a:cubicBezTo>
                  <a:cubicBezTo>
                    <a:pt x="45" y="88"/>
                    <a:pt x="56" y="109"/>
                    <a:pt x="72" y="120"/>
                  </a:cubicBezTo>
                  <a:cubicBezTo>
                    <a:pt x="72" y="141"/>
                    <a:pt x="72" y="141"/>
                    <a:pt x="72" y="141"/>
                  </a:cubicBezTo>
                  <a:cubicBezTo>
                    <a:pt x="23" y="159"/>
                    <a:pt x="23" y="159"/>
                    <a:pt x="23" y="159"/>
                  </a:cubicBezTo>
                  <a:cubicBezTo>
                    <a:pt x="9" y="164"/>
                    <a:pt x="0" y="177"/>
                    <a:pt x="0" y="192"/>
                  </a:cubicBezTo>
                  <a:cubicBezTo>
                    <a:pt x="0" y="224"/>
                    <a:pt x="0" y="224"/>
                    <a:pt x="0" y="224"/>
                  </a:cubicBezTo>
                  <a:cubicBezTo>
                    <a:pt x="112" y="224"/>
                    <a:pt x="112" y="224"/>
                    <a:pt x="112" y="224"/>
                  </a:cubicBezTo>
                  <a:cubicBezTo>
                    <a:pt x="112" y="216"/>
                    <a:pt x="112" y="216"/>
                    <a:pt x="112" y="216"/>
                  </a:cubicBezTo>
                  <a:cubicBezTo>
                    <a:pt x="8" y="216"/>
                    <a:pt x="8" y="216"/>
                    <a:pt x="8" y="216"/>
                  </a:cubicBezTo>
                  <a:cubicBezTo>
                    <a:pt x="8" y="192"/>
                    <a:pt x="8" y="192"/>
                    <a:pt x="8" y="192"/>
                  </a:cubicBezTo>
                  <a:cubicBezTo>
                    <a:pt x="8" y="181"/>
                    <a:pt x="15" y="171"/>
                    <a:pt x="25" y="167"/>
                  </a:cubicBezTo>
                  <a:cubicBezTo>
                    <a:pt x="80" y="147"/>
                    <a:pt x="80" y="147"/>
                    <a:pt x="80" y="147"/>
                  </a:cubicBezTo>
                  <a:cubicBezTo>
                    <a:pt x="80" y="125"/>
                    <a:pt x="80" y="125"/>
                    <a:pt x="80" y="125"/>
                  </a:cubicBezTo>
                  <a:cubicBezTo>
                    <a:pt x="86" y="127"/>
                    <a:pt x="93" y="129"/>
                    <a:pt x="100" y="129"/>
                  </a:cubicBezTo>
                  <a:cubicBezTo>
                    <a:pt x="107" y="129"/>
                    <a:pt x="114" y="127"/>
                    <a:pt x="120" y="124"/>
                  </a:cubicBezTo>
                  <a:cubicBezTo>
                    <a:pt x="120" y="144"/>
                    <a:pt x="120" y="144"/>
                    <a:pt x="120" y="144"/>
                  </a:cubicBezTo>
                  <a:cubicBezTo>
                    <a:pt x="128" y="144"/>
                    <a:pt x="128" y="144"/>
                    <a:pt x="128" y="144"/>
                  </a:cubicBezTo>
                  <a:cubicBezTo>
                    <a:pt x="128" y="120"/>
                    <a:pt x="128" y="120"/>
                    <a:pt x="128" y="120"/>
                  </a:cubicBezTo>
                  <a:cubicBezTo>
                    <a:pt x="144" y="108"/>
                    <a:pt x="154" y="88"/>
                    <a:pt x="154" y="65"/>
                  </a:cubicBezTo>
                  <a:close/>
                  <a:moveTo>
                    <a:pt x="100" y="8"/>
                  </a:moveTo>
                  <a:cubicBezTo>
                    <a:pt x="123" y="8"/>
                    <a:pt x="142" y="29"/>
                    <a:pt x="145" y="55"/>
                  </a:cubicBezTo>
                  <a:cubicBezTo>
                    <a:pt x="145" y="55"/>
                    <a:pt x="145" y="55"/>
                    <a:pt x="144" y="56"/>
                  </a:cubicBezTo>
                  <a:cubicBezTo>
                    <a:pt x="129" y="58"/>
                    <a:pt x="120" y="54"/>
                    <a:pt x="111" y="38"/>
                  </a:cubicBezTo>
                  <a:cubicBezTo>
                    <a:pt x="107" y="32"/>
                    <a:pt x="107" y="32"/>
                    <a:pt x="107" y="32"/>
                  </a:cubicBezTo>
                  <a:cubicBezTo>
                    <a:pt x="104" y="38"/>
                    <a:pt x="104" y="38"/>
                    <a:pt x="104" y="38"/>
                  </a:cubicBezTo>
                  <a:cubicBezTo>
                    <a:pt x="99" y="47"/>
                    <a:pt x="83" y="55"/>
                    <a:pt x="69" y="55"/>
                  </a:cubicBezTo>
                  <a:cubicBezTo>
                    <a:pt x="64" y="55"/>
                    <a:pt x="59" y="54"/>
                    <a:pt x="54" y="52"/>
                  </a:cubicBezTo>
                  <a:cubicBezTo>
                    <a:pt x="59" y="27"/>
                    <a:pt x="78" y="8"/>
                    <a:pt x="100" y="8"/>
                  </a:cubicBezTo>
                  <a:close/>
                  <a:moveTo>
                    <a:pt x="100" y="121"/>
                  </a:moveTo>
                  <a:cubicBezTo>
                    <a:pt x="74" y="121"/>
                    <a:pt x="53" y="96"/>
                    <a:pt x="53" y="65"/>
                  </a:cubicBezTo>
                  <a:cubicBezTo>
                    <a:pt x="53" y="63"/>
                    <a:pt x="53" y="62"/>
                    <a:pt x="53" y="61"/>
                  </a:cubicBezTo>
                  <a:cubicBezTo>
                    <a:pt x="58" y="63"/>
                    <a:pt x="64" y="63"/>
                    <a:pt x="69" y="63"/>
                  </a:cubicBezTo>
                  <a:cubicBezTo>
                    <a:pt x="84" y="63"/>
                    <a:pt x="99" y="57"/>
                    <a:pt x="107" y="47"/>
                  </a:cubicBezTo>
                  <a:cubicBezTo>
                    <a:pt x="115" y="59"/>
                    <a:pt x="125" y="64"/>
                    <a:pt x="137" y="64"/>
                  </a:cubicBezTo>
                  <a:cubicBezTo>
                    <a:pt x="140" y="64"/>
                    <a:pt x="143" y="64"/>
                    <a:pt x="146" y="63"/>
                  </a:cubicBezTo>
                  <a:cubicBezTo>
                    <a:pt x="146" y="63"/>
                    <a:pt x="146" y="63"/>
                    <a:pt x="146" y="63"/>
                  </a:cubicBezTo>
                  <a:cubicBezTo>
                    <a:pt x="146" y="64"/>
                    <a:pt x="146" y="64"/>
                    <a:pt x="146" y="65"/>
                  </a:cubicBezTo>
                  <a:cubicBezTo>
                    <a:pt x="146" y="96"/>
                    <a:pt x="125" y="121"/>
                    <a:pt x="10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4" name="Freeform 39">
              <a:extLst>
                <a:ext uri="{FF2B5EF4-FFF2-40B4-BE49-F238E27FC236}">
                  <a16:creationId xmlns:a16="http://schemas.microsoft.com/office/drawing/2014/main" id="{9033E0EC-CA81-4B9F-9C1E-7FE7C03CCE0A}"/>
                </a:ext>
              </a:extLst>
            </p:cNvPr>
            <p:cNvSpPr>
              <a:spLocks noEditPoints="1"/>
            </p:cNvSpPr>
            <p:nvPr/>
          </p:nvSpPr>
          <p:spPr bwMode="auto">
            <a:xfrm>
              <a:off x="2098676" y="3049588"/>
              <a:ext cx="249238" cy="249238"/>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52" y="96"/>
                  </a:moveTo>
                  <a:cubicBezTo>
                    <a:pt x="28" y="96"/>
                    <a:pt x="8" y="76"/>
                    <a:pt x="8" y="52"/>
                  </a:cubicBezTo>
                  <a:cubicBezTo>
                    <a:pt x="8" y="28"/>
                    <a:pt x="28" y="8"/>
                    <a:pt x="52" y="8"/>
                  </a:cubicBezTo>
                  <a:cubicBezTo>
                    <a:pt x="76" y="8"/>
                    <a:pt x="96" y="28"/>
                    <a:pt x="96" y="52"/>
                  </a:cubicBezTo>
                  <a:cubicBezTo>
                    <a:pt x="96" y="76"/>
                    <a:pt x="76"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5" name="Freeform 40">
              <a:extLst>
                <a:ext uri="{FF2B5EF4-FFF2-40B4-BE49-F238E27FC236}">
                  <a16:creationId xmlns:a16="http://schemas.microsoft.com/office/drawing/2014/main" id="{E4549C00-E8E9-40A4-B12D-2E5C49AA349D}"/>
                </a:ext>
              </a:extLst>
            </p:cNvPr>
            <p:cNvSpPr>
              <a:spLocks/>
            </p:cNvSpPr>
            <p:nvPr/>
          </p:nvSpPr>
          <p:spPr bwMode="auto">
            <a:xfrm>
              <a:off x="2152651" y="3105151"/>
              <a:ext cx="139700" cy="138113"/>
            </a:xfrm>
            <a:custGeom>
              <a:avLst/>
              <a:gdLst>
                <a:gd name="T0" fmla="*/ 54 w 58"/>
                <a:gd name="T1" fmla="*/ 25 h 58"/>
                <a:gd name="T2" fmla="*/ 33 w 58"/>
                <a:gd name="T3" fmla="*/ 25 h 58"/>
                <a:gd name="T4" fmla="*/ 33 w 58"/>
                <a:gd name="T5" fmla="*/ 4 h 58"/>
                <a:gd name="T6" fmla="*/ 29 w 58"/>
                <a:gd name="T7" fmla="*/ 0 h 58"/>
                <a:gd name="T8" fmla="*/ 25 w 58"/>
                <a:gd name="T9" fmla="*/ 4 h 58"/>
                <a:gd name="T10" fmla="*/ 25 w 58"/>
                <a:gd name="T11" fmla="*/ 25 h 58"/>
                <a:gd name="T12" fmla="*/ 4 w 58"/>
                <a:gd name="T13" fmla="*/ 25 h 58"/>
                <a:gd name="T14" fmla="*/ 0 w 58"/>
                <a:gd name="T15" fmla="*/ 29 h 58"/>
                <a:gd name="T16" fmla="*/ 4 w 58"/>
                <a:gd name="T17" fmla="*/ 33 h 58"/>
                <a:gd name="T18" fmla="*/ 25 w 58"/>
                <a:gd name="T19" fmla="*/ 33 h 58"/>
                <a:gd name="T20" fmla="*/ 25 w 58"/>
                <a:gd name="T21" fmla="*/ 54 h 58"/>
                <a:gd name="T22" fmla="*/ 29 w 58"/>
                <a:gd name="T23" fmla="*/ 58 h 58"/>
                <a:gd name="T24" fmla="*/ 33 w 58"/>
                <a:gd name="T25" fmla="*/ 54 h 58"/>
                <a:gd name="T26" fmla="*/ 33 w 58"/>
                <a:gd name="T27" fmla="*/ 33 h 58"/>
                <a:gd name="T28" fmla="*/ 54 w 58"/>
                <a:gd name="T29" fmla="*/ 33 h 58"/>
                <a:gd name="T30" fmla="*/ 58 w 58"/>
                <a:gd name="T31" fmla="*/ 29 h 58"/>
                <a:gd name="T32" fmla="*/ 54 w 58"/>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58">
                  <a:moveTo>
                    <a:pt x="54" y="25"/>
                  </a:moveTo>
                  <a:cubicBezTo>
                    <a:pt x="33" y="25"/>
                    <a:pt x="33" y="25"/>
                    <a:pt x="33" y="25"/>
                  </a:cubicBezTo>
                  <a:cubicBezTo>
                    <a:pt x="33" y="4"/>
                    <a:pt x="33" y="4"/>
                    <a:pt x="33" y="4"/>
                  </a:cubicBezTo>
                  <a:cubicBezTo>
                    <a:pt x="33" y="2"/>
                    <a:pt x="31" y="0"/>
                    <a:pt x="29" y="0"/>
                  </a:cubicBezTo>
                  <a:cubicBezTo>
                    <a:pt x="27" y="0"/>
                    <a:pt x="25" y="2"/>
                    <a:pt x="25" y="4"/>
                  </a:cubicBezTo>
                  <a:cubicBezTo>
                    <a:pt x="25" y="25"/>
                    <a:pt x="25" y="25"/>
                    <a:pt x="25" y="25"/>
                  </a:cubicBezTo>
                  <a:cubicBezTo>
                    <a:pt x="4" y="25"/>
                    <a:pt x="4" y="25"/>
                    <a:pt x="4" y="25"/>
                  </a:cubicBezTo>
                  <a:cubicBezTo>
                    <a:pt x="2" y="25"/>
                    <a:pt x="0" y="27"/>
                    <a:pt x="0" y="29"/>
                  </a:cubicBezTo>
                  <a:cubicBezTo>
                    <a:pt x="0" y="31"/>
                    <a:pt x="2" y="33"/>
                    <a:pt x="4" y="33"/>
                  </a:cubicBezTo>
                  <a:cubicBezTo>
                    <a:pt x="25" y="33"/>
                    <a:pt x="25" y="33"/>
                    <a:pt x="25" y="33"/>
                  </a:cubicBezTo>
                  <a:cubicBezTo>
                    <a:pt x="25" y="54"/>
                    <a:pt x="25" y="54"/>
                    <a:pt x="25" y="54"/>
                  </a:cubicBezTo>
                  <a:cubicBezTo>
                    <a:pt x="25" y="56"/>
                    <a:pt x="27" y="58"/>
                    <a:pt x="29" y="58"/>
                  </a:cubicBezTo>
                  <a:cubicBezTo>
                    <a:pt x="31" y="58"/>
                    <a:pt x="33" y="56"/>
                    <a:pt x="33" y="54"/>
                  </a:cubicBezTo>
                  <a:cubicBezTo>
                    <a:pt x="33" y="33"/>
                    <a:pt x="33" y="33"/>
                    <a:pt x="33" y="33"/>
                  </a:cubicBezTo>
                  <a:cubicBezTo>
                    <a:pt x="54" y="33"/>
                    <a:pt x="54" y="33"/>
                    <a:pt x="54" y="33"/>
                  </a:cubicBezTo>
                  <a:cubicBezTo>
                    <a:pt x="56" y="33"/>
                    <a:pt x="58" y="31"/>
                    <a:pt x="58" y="29"/>
                  </a:cubicBezTo>
                  <a:cubicBezTo>
                    <a:pt x="58" y="27"/>
                    <a:pt x="56" y="25"/>
                    <a:pt x="5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36" name="Group 35">
            <a:extLst>
              <a:ext uri="{FF2B5EF4-FFF2-40B4-BE49-F238E27FC236}">
                <a16:creationId xmlns:a16="http://schemas.microsoft.com/office/drawing/2014/main" id="{FA70B811-CB9A-4E6A-950B-4349985B7133}"/>
              </a:ext>
            </a:extLst>
          </p:cNvPr>
          <p:cNvGrpSpPr/>
          <p:nvPr/>
        </p:nvGrpSpPr>
        <p:grpSpPr>
          <a:xfrm>
            <a:off x="6627564" y="2906001"/>
            <a:ext cx="576263" cy="576263"/>
            <a:chOff x="1771651" y="2722563"/>
            <a:chExt cx="576263" cy="576263"/>
          </a:xfrm>
          <a:solidFill>
            <a:schemeClr val="bg1">
              <a:alpha val="65000"/>
            </a:schemeClr>
          </a:solidFill>
        </p:grpSpPr>
        <p:sp>
          <p:nvSpPr>
            <p:cNvPr id="37" name="Freeform 38">
              <a:extLst>
                <a:ext uri="{FF2B5EF4-FFF2-40B4-BE49-F238E27FC236}">
                  <a16:creationId xmlns:a16="http://schemas.microsoft.com/office/drawing/2014/main" id="{AD0047E1-D1AC-4A5F-9CD4-A8CD9DC33C2F}"/>
                </a:ext>
              </a:extLst>
            </p:cNvPr>
            <p:cNvSpPr>
              <a:spLocks noEditPoints="1"/>
            </p:cNvSpPr>
            <p:nvPr/>
          </p:nvSpPr>
          <p:spPr bwMode="auto">
            <a:xfrm>
              <a:off x="1771651" y="2722563"/>
              <a:ext cx="369888" cy="538163"/>
            </a:xfrm>
            <a:custGeom>
              <a:avLst/>
              <a:gdLst>
                <a:gd name="T0" fmla="*/ 154 w 154"/>
                <a:gd name="T1" fmla="*/ 65 h 224"/>
                <a:gd name="T2" fmla="*/ 100 w 154"/>
                <a:gd name="T3" fmla="*/ 0 h 224"/>
                <a:gd name="T4" fmla="*/ 45 w 154"/>
                <a:gd name="T5" fmla="*/ 65 h 224"/>
                <a:gd name="T6" fmla="*/ 72 w 154"/>
                <a:gd name="T7" fmla="*/ 120 h 224"/>
                <a:gd name="T8" fmla="*/ 72 w 154"/>
                <a:gd name="T9" fmla="*/ 141 h 224"/>
                <a:gd name="T10" fmla="*/ 23 w 154"/>
                <a:gd name="T11" fmla="*/ 159 h 224"/>
                <a:gd name="T12" fmla="*/ 0 w 154"/>
                <a:gd name="T13" fmla="*/ 192 h 224"/>
                <a:gd name="T14" fmla="*/ 0 w 154"/>
                <a:gd name="T15" fmla="*/ 224 h 224"/>
                <a:gd name="T16" fmla="*/ 112 w 154"/>
                <a:gd name="T17" fmla="*/ 224 h 224"/>
                <a:gd name="T18" fmla="*/ 112 w 154"/>
                <a:gd name="T19" fmla="*/ 216 h 224"/>
                <a:gd name="T20" fmla="*/ 8 w 154"/>
                <a:gd name="T21" fmla="*/ 216 h 224"/>
                <a:gd name="T22" fmla="*/ 8 w 154"/>
                <a:gd name="T23" fmla="*/ 192 h 224"/>
                <a:gd name="T24" fmla="*/ 25 w 154"/>
                <a:gd name="T25" fmla="*/ 167 h 224"/>
                <a:gd name="T26" fmla="*/ 80 w 154"/>
                <a:gd name="T27" fmla="*/ 147 h 224"/>
                <a:gd name="T28" fmla="*/ 80 w 154"/>
                <a:gd name="T29" fmla="*/ 125 h 224"/>
                <a:gd name="T30" fmla="*/ 100 w 154"/>
                <a:gd name="T31" fmla="*/ 129 h 224"/>
                <a:gd name="T32" fmla="*/ 120 w 154"/>
                <a:gd name="T33" fmla="*/ 124 h 224"/>
                <a:gd name="T34" fmla="*/ 120 w 154"/>
                <a:gd name="T35" fmla="*/ 144 h 224"/>
                <a:gd name="T36" fmla="*/ 128 w 154"/>
                <a:gd name="T37" fmla="*/ 144 h 224"/>
                <a:gd name="T38" fmla="*/ 128 w 154"/>
                <a:gd name="T39" fmla="*/ 120 h 224"/>
                <a:gd name="T40" fmla="*/ 154 w 154"/>
                <a:gd name="T41" fmla="*/ 65 h 224"/>
                <a:gd name="T42" fmla="*/ 100 w 154"/>
                <a:gd name="T43" fmla="*/ 8 h 224"/>
                <a:gd name="T44" fmla="*/ 145 w 154"/>
                <a:gd name="T45" fmla="*/ 55 h 224"/>
                <a:gd name="T46" fmla="*/ 144 w 154"/>
                <a:gd name="T47" fmla="*/ 56 h 224"/>
                <a:gd name="T48" fmla="*/ 111 w 154"/>
                <a:gd name="T49" fmla="*/ 38 h 224"/>
                <a:gd name="T50" fmla="*/ 107 w 154"/>
                <a:gd name="T51" fmla="*/ 32 h 224"/>
                <a:gd name="T52" fmla="*/ 104 w 154"/>
                <a:gd name="T53" fmla="*/ 38 h 224"/>
                <a:gd name="T54" fmla="*/ 69 w 154"/>
                <a:gd name="T55" fmla="*/ 55 h 224"/>
                <a:gd name="T56" fmla="*/ 54 w 154"/>
                <a:gd name="T57" fmla="*/ 52 h 224"/>
                <a:gd name="T58" fmla="*/ 100 w 154"/>
                <a:gd name="T59" fmla="*/ 8 h 224"/>
                <a:gd name="T60" fmla="*/ 100 w 154"/>
                <a:gd name="T61" fmla="*/ 121 h 224"/>
                <a:gd name="T62" fmla="*/ 53 w 154"/>
                <a:gd name="T63" fmla="*/ 65 h 224"/>
                <a:gd name="T64" fmla="*/ 53 w 154"/>
                <a:gd name="T65" fmla="*/ 61 h 224"/>
                <a:gd name="T66" fmla="*/ 69 w 154"/>
                <a:gd name="T67" fmla="*/ 63 h 224"/>
                <a:gd name="T68" fmla="*/ 107 w 154"/>
                <a:gd name="T69" fmla="*/ 47 h 224"/>
                <a:gd name="T70" fmla="*/ 137 w 154"/>
                <a:gd name="T71" fmla="*/ 64 h 224"/>
                <a:gd name="T72" fmla="*/ 146 w 154"/>
                <a:gd name="T73" fmla="*/ 63 h 224"/>
                <a:gd name="T74" fmla="*/ 146 w 154"/>
                <a:gd name="T75" fmla="*/ 63 h 224"/>
                <a:gd name="T76" fmla="*/ 146 w 154"/>
                <a:gd name="T77" fmla="*/ 65 h 224"/>
                <a:gd name="T78" fmla="*/ 100 w 154"/>
                <a:gd name="T79" fmla="*/ 12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224">
                  <a:moveTo>
                    <a:pt x="154" y="65"/>
                  </a:moveTo>
                  <a:cubicBezTo>
                    <a:pt x="154" y="29"/>
                    <a:pt x="130" y="0"/>
                    <a:pt x="100" y="0"/>
                  </a:cubicBezTo>
                  <a:cubicBezTo>
                    <a:pt x="70" y="0"/>
                    <a:pt x="45" y="29"/>
                    <a:pt x="45" y="65"/>
                  </a:cubicBezTo>
                  <a:cubicBezTo>
                    <a:pt x="45" y="88"/>
                    <a:pt x="56" y="109"/>
                    <a:pt x="72" y="120"/>
                  </a:cubicBezTo>
                  <a:cubicBezTo>
                    <a:pt x="72" y="141"/>
                    <a:pt x="72" y="141"/>
                    <a:pt x="72" y="141"/>
                  </a:cubicBezTo>
                  <a:cubicBezTo>
                    <a:pt x="23" y="159"/>
                    <a:pt x="23" y="159"/>
                    <a:pt x="23" y="159"/>
                  </a:cubicBezTo>
                  <a:cubicBezTo>
                    <a:pt x="9" y="164"/>
                    <a:pt x="0" y="177"/>
                    <a:pt x="0" y="192"/>
                  </a:cubicBezTo>
                  <a:cubicBezTo>
                    <a:pt x="0" y="224"/>
                    <a:pt x="0" y="224"/>
                    <a:pt x="0" y="224"/>
                  </a:cubicBezTo>
                  <a:cubicBezTo>
                    <a:pt x="112" y="224"/>
                    <a:pt x="112" y="224"/>
                    <a:pt x="112" y="224"/>
                  </a:cubicBezTo>
                  <a:cubicBezTo>
                    <a:pt x="112" y="216"/>
                    <a:pt x="112" y="216"/>
                    <a:pt x="112" y="216"/>
                  </a:cubicBezTo>
                  <a:cubicBezTo>
                    <a:pt x="8" y="216"/>
                    <a:pt x="8" y="216"/>
                    <a:pt x="8" y="216"/>
                  </a:cubicBezTo>
                  <a:cubicBezTo>
                    <a:pt x="8" y="192"/>
                    <a:pt x="8" y="192"/>
                    <a:pt x="8" y="192"/>
                  </a:cubicBezTo>
                  <a:cubicBezTo>
                    <a:pt x="8" y="181"/>
                    <a:pt x="15" y="171"/>
                    <a:pt x="25" y="167"/>
                  </a:cubicBezTo>
                  <a:cubicBezTo>
                    <a:pt x="80" y="147"/>
                    <a:pt x="80" y="147"/>
                    <a:pt x="80" y="147"/>
                  </a:cubicBezTo>
                  <a:cubicBezTo>
                    <a:pt x="80" y="125"/>
                    <a:pt x="80" y="125"/>
                    <a:pt x="80" y="125"/>
                  </a:cubicBezTo>
                  <a:cubicBezTo>
                    <a:pt x="86" y="127"/>
                    <a:pt x="93" y="129"/>
                    <a:pt x="100" y="129"/>
                  </a:cubicBezTo>
                  <a:cubicBezTo>
                    <a:pt x="107" y="129"/>
                    <a:pt x="114" y="127"/>
                    <a:pt x="120" y="124"/>
                  </a:cubicBezTo>
                  <a:cubicBezTo>
                    <a:pt x="120" y="144"/>
                    <a:pt x="120" y="144"/>
                    <a:pt x="120" y="144"/>
                  </a:cubicBezTo>
                  <a:cubicBezTo>
                    <a:pt x="128" y="144"/>
                    <a:pt x="128" y="144"/>
                    <a:pt x="128" y="144"/>
                  </a:cubicBezTo>
                  <a:cubicBezTo>
                    <a:pt x="128" y="120"/>
                    <a:pt x="128" y="120"/>
                    <a:pt x="128" y="120"/>
                  </a:cubicBezTo>
                  <a:cubicBezTo>
                    <a:pt x="144" y="108"/>
                    <a:pt x="154" y="88"/>
                    <a:pt x="154" y="65"/>
                  </a:cubicBezTo>
                  <a:close/>
                  <a:moveTo>
                    <a:pt x="100" y="8"/>
                  </a:moveTo>
                  <a:cubicBezTo>
                    <a:pt x="123" y="8"/>
                    <a:pt x="142" y="29"/>
                    <a:pt x="145" y="55"/>
                  </a:cubicBezTo>
                  <a:cubicBezTo>
                    <a:pt x="145" y="55"/>
                    <a:pt x="145" y="55"/>
                    <a:pt x="144" y="56"/>
                  </a:cubicBezTo>
                  <a:cubicBezTo>
                    <a:pt x="129" y="58"/>
                    <a:pt x="120" y="54"/>
                    <a:pt x="111" y="38"/>
                  </a:cubicBezTo>
                  <a:cubicBezTo>
                    <a:pt x="107" y="32"/>
                    <a:pt x="107" y="32"/>
                    <a:pt x="107" y="32"/>
                  </a:cubicBezTo>
                  <a:cubicBezTo>
                    <a:pt x="104" y="38"/>
                    <a:pt x="104" y="38"/>
                    <a:pt x="104" y="38"/>
                  </a:cubicBezTo>
                  <a:cubicBezTo>
                    <a:pt x="99" y="47"/>
                    <a:pt x="83" y="55"/>
                    <a:pt x="69" y="55"/>
                  </a:cubicBezTo>
                  <a:cubicBezTo>
                    <a:pt x="64" y="55"/>
                    <a:pt x="59" y="54"/>
                    <a:pt x="54" y="52"/>
                  </a:cubicBezTo>
                  <a:cubicBezTo>
                    <a:pt x="59" y="27"/>
                    <a:pt x="78" y="8"/>
                    <a:pt x="100" y="8"/>
                  </a:cubicBezTo>
                  <a:close/>
                  <a:moveTo>
                    <a:pt x="100" y="121"/>
                  </a:moveTo>
                  <a:cubicBezTo>
                    <a:pt x="74" y="121"/>
                    <a:pt x="53" y="96"/>
                    <a:pt x="53" y="65"/>
                  </a:cubicBezTo>
                  <a:cubicBezTo>
                    <a:pt x="53" y="63"/>
                    <a:pt x="53" y="62"/>
                    <a:pt x="53" y="61"/>
                  </a:cubicBezTo>
                  <a:cubicBezTo>
                    <a:pt x="58" y="63"/>
                    <a:pt x="64" y="63"/>
                    <a:pt x="69" y="63"/>
                  </a:cubicBezTo>
                  <a:cubicBezTo>
                    <a:pt x="84" y="63"/>
                    <a:pt x="99" y="57"/>
                    <a:pt x="107" y="47"/>
                  </a:cubicBezTo>
                  <a:cubicBezTo>
                    <a:pt x="115" y="59"/>
                    <a:pt x="125" y="64"/>
                    <a:pt x="137" y="64"/>
                  </a:cubicBezTo>
                  <a:cubicBezTo>
                    <a:pt x="140" y="64"/>
                    <a:pt x="143" y="64"/>
                    <a:pt x="146" y="63"/>
                  </a:cubicBezTo>
                  <a:cubicBezTo>
                    <a:pt x="146" y="63"/>
                    <a:pt x="146" y="63"/>
                    <a:pt x="146" y="63"/>
                  </a:cubicBezTo>
                  <a:cubicBezTo>
                    <a:pt x="146" y="64"/>
                    <a:pt x="146" y="64"/>
                    <a:pt x="146" y="65"/>
                  </a:cubicBezTo>
                  <a:cubicBezTo>
                    <a:pt x="146" y="96"/>
                    <a:pt x="125" y="121"/>
                    <a:pt x="10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8" name="Freeform 39">
              <a:extLst>
                <a:ext uri="{FF2B5EF4-FFF2-40B4-BE49-F238E27FC236}">
                  <a16:creationId xmlns:a16="http://schemas.microsoft.com/office/drawing/2014/main" id="{B7E6C1C9-F1A6-4D9D-8235-C8D6925F94FA}"/>
                </a:ext>
              </a:extLst>
            </p:cNvPr>
            <p:cNvSpPr>
              <a:spLocks noEditPoints="1"/>
            </p:cNvSpPr>
            <p:nvPr/>
          </p:nvSpPr>
          <p:spPr bwMode="auto">
            <a:xfrm>
              <a:off x="2098676" y="3049588"/>
              <a:ext cx="249238" cy="249238"/>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52" y="96"/>
                  </a:moveTo>
                  <a:cubicBezTo>
                    <a:pt x="28" y="96"/>
                    <a:pt x="8" y="76"/>
                    <a:pt x="8" y="52"/>
                  </a:cubicBezTo>
                  <a:cubicBezTo>
                    <a:pt x="8" y="28"/>
                    <a:pt x="28" y="8"/>
                    <a:pt x="52" y="8"/>
                  </a:cubicBezTo>
                  <a:cubicBezTo>
                    <a:pt x="76" y="8"/>
                    <a:pt x="96" y="28"/>
                    <a:pt x="96" y="52"/>
                  </a:cubicBezTo>
                  <a:cubicBezTo>
                    <a:pt x="96" y="76"/>
                    <a:pt x="76"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39" name="Freeform 40">
              <a:extLst>
                <a:ext uri="{FF2B5EF4-FFF2-40B4-BE49-F238E27FC236}">
                  <a16:creationId xmlns:a16="http://schemas.microsoft.com/office/drawing/2014/main" id="{B7804BCF-BA22-44CF-AE42-814344EF568A}"/>
                </a:ext>
              </a:extLst>
            </p:cNvPr>
            <p:cNvSpPr>
              <a:spLocks/>
            </p:cNvSpPr>
            <p:nvPr/>
          </p:nvSpPr>
          <p:spPr bwMode="auto">
            <a:xfrm>
              <a:off x="2152651" y="3105151"/>
              <a:ext cx="139700" cy="138113"/>
            </a:xfrm>
            <a:custGeom>
              <a:avLst/>
              <a:gdLst>
                <a:gd name="T0" fmla="*/ 54 w 58"/>
                <a:gd name="T1" fmla="*/ 25 h 58"/>
                <a:gd name="T2" fmla="*/ 33 w 58"/>
                <a:gd name="T3" fmla="*/ 25 h 58"/>
                <a:gd name="T4" fmla="*/ 33 w 58"/>
                <a:gd name="T5" fmla="*/ 4 h 58"/>
                <a:gd name="T6" fmla="*/ 29 w 58"/>
                <a:gd name="T7" fmla="*/ 0 h 58"/>
                <a:gd name="T8" fmla="*/ 25 w 58"/>
                <a:gd name="T9" fmla="*/ 4 h 58"/>
                <a:gd name="T10" fmla="*/ 25 w 58"/>
                <a:gd name="T11" fmla="*/ 25 h 58"/>
                <a:gd name="T12" fmla="*/ 4 w 58"/>
                <a:gd name="T13" fmla="*/ 25 h 58"/>
                <a:gd name="T14" fmla="*/ 0 w 58"/>
                <a:gd name="T15" fmla="*/ 29 h 58"/>
                <a:gd name="T16" fmla="*/ 4 w 58"/>
                <a:gd name="T17" fmla="*/ 33 h 58"/>
                <a:gd name="T18" fmla="*/ 25 w 58"/>
                <a:gd name="T19" fmla="*/ 33 h 58"/>
                <a:gd name="T20" fmla="*/ 25 w 58"/>
                <a:gd name="T21" fmla="*/ 54 h 58"/>
                <a:gd name="T22" fmla="*/ 29 w 58"/>
                <a:gd name="T23" fmla="*/ 58 h 58"/>
                <a:gd name="T24" fmla="*/ 33 w 58"/>
                <a:gd name="T25" fmla="*/ 54 h 58"/>
                <a:gd name="T26" fmla="*/ 33 w 58"/>
                <a:gd name="T27" fmla="*/ 33 h 58"/>
                <a:gd name="T28" fmla="*/ 54 w 58"/>
                <a:gd name="T29" fmla="*/ 33 h 58"/>
                <a:gd name="T30" fmla="*/ 58 w 58"/>
                <a:gd name="T31" fmla="*/ 29 h 58"/>
                <a:gd name="T32" fmla="*/ 54 w 58"/>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58">
                  <a:moveTo>
                    <a:pt x="54" y="25"/>
                  </a:moveTo>
                  <a:cubicBezTo>
                    <a:pt x="33" y="25"/>
                    <a:pt x="33" y="25"/>
                    <a:pt x="33" y="25"/>
                  </a:cubicBezTo>
                  <a:cubicBezTo>
                    <a:pt x="33" y="4"/>
                    <a:pt x="33" y="4"/>
                    <a:pt x="33" y="4"/>
                  </a:cubicBezTo>
                  <a:cubicBezTo>
                    <a:pt x="33" y="2"/>
                    <a:pt x="31" y="0"/>
                    <a:pt x="29" y="0"/>
                  </a:cubicBezTo>
                  <a:cubicBezTo>
                    <a:pt x="27" y="0"/>
                    <a:pt x="25" y="2"/>
                    <a:pt x="25" y="4"/>
                  </a:cubicBezTo>
                  <a:cubicBezTo>
                    <a:pt x="25" y="25"/>
                    <a:pt x="25" y="25"/>
                    <a:pt x="25" y="25"/>
                  </a:cubicBezTo>
                  <a:cubicBezTo>
                    <a:pt x="4" y="25"/>
                    <a:pt x="4" y="25"/>
                    <a:pt x="4" y="25"/>
                  </a:cubicBezTo>
                  <a:cubicBezTo>
                    <a:pt x="2" y="25"/>
                    <a:pt x="0" y="27"/>
                    <a:pt x="0" y="29"/>
                  </a:cubicBezTo>
                  <a:cubicBezTo>
                    <a:pt x="0" y="31"/>
                    <a:pt x="2" y="33"/>
                    <a:pt x="4" y="33"/>
                  </a:cubicBezTo>
                  <a:cubicBezTo>
                    <a:pt x="25" y="33"/>
                    <a:pt x="25" y="33"/>
                    <a:pt x="25" y="33"/>
                  </a:cubicBezTo>
                  <a:cubicBezTo>
                    <a:pt x="25" y="54"/>
                    <a:pt x="25" y="54"/>
                    <a:pt x="25" y="54"/>
                  </a:cubicBezTo>
                  <a:cubicBezTo>
                    <a:pt x="25" y="56"/>
                    <a:pt x="27" y="58"/>
                    <a:pt x="29" y="58"/>
                  </a:cubicBezTo>
                  <a:cubicBezTo>
                    <a:pt x="31" y="58"/>
                    <a:pt x="33" y="56"/>
                    <a:pt x="33" y="54"/>
                  </a:cubicBezTo>
                  <a:cubicBezTo>
                    <a:pt x="33" y="33"/>
                    <a:pt x="33" y="33"/>
                    <a:pt x="33" y="33"/>
                  </a:cubicBezTo>
                  <a:cubicBezTo>
                    <a:pt x="54" y="33"/>
                    <a:pt x="54" y="33"/>
                    <a:pt x="54" y="33"/>
                  </a:cubicBezTo>
                  <a:cubicBezTo>
                    <a:pt x="56" y="33"/>
                    <a:pt x="58" y="31"/>
                    <a:pt x="58" y="29"/>
                  </a:cubicBezTo>
                  <a:cubicBezTo>
                    <a:pt x="58" y="27"/>
                    <a:pt x="56" y="25"/>
                    <a:pt x="5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40" name="Group 39">
            <a:extLst>
              <a:ext uri="{FF2B5EF4-FFF2-40B4-BE49-F238E27FC236}">
                <a16:creationId xmlns:a16="http://schemas.microsoft.com/office/drawing/2014/main" id="{BAC767AA-9508-4EC4-845E-84CA19F01ABA}"/>
              </a:ext>
            </a:extLst>
          </p:cNvPr>
          <p:cNvGrpSpPr/>
          <p:nvPr/>
        </p:nvGrpSpPr>
        <p:grpSpPr>
          <a:xfrm>
            <a:off x="3934279" y="2900558"/>
            <a:ext cx="576263" cy="576263"/>
            <a:chOff x="1771651" y="2722563"/>
            <a:chExt cx="576263" cy="576263"/>
          </a:xfrm>
          <a:solidFill>
            <a:schemeClr val="bg1">
              <a:alpha val="65000"/>
            </a:schemeClr>
          </a:solidFill>
        </p:grpSpPr>
        <p:sp>
          <p:nvSpPr>
            <p:cNvPr id="41" name="Freeform 38">
              <a:extLst>
                <a:ext uri="{FF2B5EF4-FFF2-40B4-BE49-F238E27FC236}">
                  <a16:creationId xmlns:a16="http://schemas.microsoft.com/office/drawing/2014/main" id="{7CFEC01B-01FD-47D9-8010-4C933899FBA5}"/>
                </a:ext>
              </a:extLst>
            </p:cNvPr>
            <p:cNvSpPr>
              <a:spLocks noEditPoints="1"/>
            </p:cNvSpPr>
            <p:nvPr/>
          </p:nvSpPr>
          <p:spPr bwMode="auto">
            <a:xfrm>
              <a:off x="1771651" y="2722563"/>
              <a:ext cx="369888" cy="538163"/>
            </a:xfrm>
            <a:custGeom>
              <a:avLst/>
              <a:gdLst>
                <a:gd name="T0" fmla="*/ 154 w 154"/>
                <a:gd name="T1" fmla="*/ 65 h 224"/>
                <a:gd name="T2" fmla="*/ 100 w 154"/>
                <a:gd name="T3" fmla="*/ 0 h 224"/>
                <a:gd name="T4" fmla="*/ 45 w 154"/>
                <a:gd name="T5" fmla="*/ 65 h 224"/>
                <a:gd name="T6" fmla="*/ 72 w 154"/>
                <a:gd name="T7" fmla="*/ 120 h 224"/>
                <a:gd name="T8" fmla="*/ 72 w 154"/>
                <a:gd name="T9" fmla="*/ 141 h 224"/>
                <a:gd name="T10" fmla="*/ 23 w 154"/>
                <a:gd name="T11" fmla="*/ 159 h 224"/>
                <a:gd name="T12" fmla="*/ 0 w 154"/>
                <a:gd name="T13" fmla="*/ 192 h 224"/>
                <a:gd name="T14" fmla="*/ 0 w 154"/>
                <a:gd name="T15" fmla="*/ 224 h 224"/>
                <a:gd name="T16" fmla="*/ 112 w 154"/>
                <a:gd name="T17" fmla="*/ 224 h 224"/>
                <a:gd name="T18" fmla="*/ 112 w 154"/>
                <a:gd name="T19" fmla="*/ 216 h 224"/>
                <a:gd name="T20" fmla="*/ 8 w 154"/>
                <a:gd name="T21" fmla="*/ 216 h 224"/>
                <a:gd name="T22" fmla="*/ 8 w 154"/>
                <a:gd name="T23" fmla="*/ 192 h 224"/>
                <a:gd name="T24" fmla="*/ 25 w 154"/>
                <a:gd name="T25" fmla="*/ 167 h 224"/>
                <a:gd name="T26" fmla="*/ 80 w 154"/>
                <a:gd name="T27" fmla="*/ 147 h 224"/>
                <a:gd name="T28" fmla="*/ 80 w 154"/>
                <a:gd name="T29" fmla="*/ 125 h 224"/>
                <a:gd name="T30" fmla="*/ 100 w 154"/>
                <a:gd name="T31" fmla="*/ 129 h 224"/>
                <a:gd name="T32" fmla="*/ 120 w 154"/>
                <a:gd name="T33" fmla="*/ 124 h 224"/>
                <a:gd name="T34" fmla="*/ 120 w 154"/>
                <a:gd name="T35" fmla="*/ 144 h 224"/>
                <a:gd name="T36" fmla="*/ 128 w 154"/>
                <a:gd name="T37" fmla="*/ 144 h 224"/>
                <a:gd name="T38" fmla="*/ 128 w 154"/>
                <a:gd name="T39" fmla="*/ 120 h 224"/>
                <a:gd name="T40" fmla="*/ 154 w 154"/>
                <a:gd name="T41" fmla="*/ 65 h 224"/>
                <a:gd name="T42" fmla="*/ 100 w 154"/>
                <a:gd name="T43" fmla="*/ 8 h 224"/>
                <a:gd name="T44" fmla="*/ 145 w 154"/>
                <a:gd name="T45" fmla="*/ 55 h 224"/>
                <a:gd name="T46" fmla="*/ 144 w 154"/>
                <a:gd name="T47" fmla="*/ 56 h 224"/>
                <a:gd name="T48" fmla="*/ 111 w 154"/>
                <a:gd name="T49" fmla="*/ 38 h 224"/>
                <a:gd name="T50" fmla="*/ 107 w 154"/>
                <a:gd name="T51" fmla="*/ 32 h 224"/>
                <a:gd name="T52" fmla="*/ 104 w 154"/>
                <a:gd name="T53" fmla="*/ 38 h 224"/>
                <a:gd name="T54" fmla="*/ 69 w 154"/>
                <a:gd name="T55" fmla="*/ 55 h 224"/>
                <a:gd name="T56" fmla="*/ 54 w 154"/>
                <a:gd name="T57" fmla="*/ 52 h 224"/>
                <a:gd name="T58" fmla="*/ 100 w 154"/>
                <a:gd name="T59" fmla="*/ 8 h 224"/>
                <a:gd name="T60" fmla="*/ 100 w 154"/>
                <a:gd name="T61" fmla="*/ 121 h 224"/>
                <a:gd name="T62" fmla="*/ 53 w 154"/>
                <a:gd name="T63" fmla="*/ 65 h 224"/>
                <a:gd name="T64" fmla="*/ 53 w 154"/>
                <a:gd name="T65" fmla="*/ 61 h 224"/>
                <a:gd name="T66" fmla="*/ 69 w 154"/>
                <a:gd name="T67" fmla="*/ 63 h 224"/>
                <a:gd name="T68" fmla="*/ 107 w 154"/>
                <a:gd name="T69" fmla="*/ 47 h 224"/>
                <a:gd name="T70" fmla="*/ 137 w 154"/>
                <a:gd name="T71" fmla="*/ 64 h 224"/>
                <a:gd name="T72" fmla="*/ 146 w 154"/>
                <a:gd name="T73" fmla="*/ 63 h 224"/>
                <a:gd name="T74" fmla="*/ 146 w 154"/>
                <a:gd name="T75" fmla="*/ 63 h 224"/>
                <a:gd name="T76" fmla="*/ 146 w 154"/>
                <a:gd name="T77" fmla="*/ 65 h 224"/>
                <a:gd name="T78" fmla="*/ 100 w 154"/>
                <a:gd name="T79" fmla="*/ 12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224">
                  <a:moveTo>
                    <a:pt x="154" y="65"/>
                  </a:moveTo>
                  <a:cubicBezTo>
                    <a:pt x="154" y="29"/>
                    <a:pt x="130" y="0"/>
                    <a:pt x="100" y="0"/>
                  </a:cubicBezTo>
                  <a:cubicBezTo>
                    <a:pt x="70" y="0"/>
                    <a:pt x="45" y="29"/>
                    <a:pt x="45" y="65"/>
                  </a:cubicBezTo>
                  <a:cubicBezTo>
                    <a:pt x="45" y="88"/>
                    <a:pt x="56" y="109"/>
                    <a:pt x="72" y="120"/>
                  </a:cubicBezTo>
                  <a:cubicBezTo>
                    <a:pt x="72" y="141"/>
                    <a:pt x="72" y="141"/>
                    <a:pt x="72" y="141"/>
                  </a:cubicBezTo>
                  <a:cubicBezTo>
                    <a:pt x="23" y="159"/>
                    <a:pt x="23" y="159"/>
                    <a:pt x="23" y="159"/>
                  </a:cubicBezTo>
                  <a:cubicBezTo>
                    <a:pt x="9" y="164"/>
                    <a:pt x="0" y="177"/>
                    <a:pt x="0" y="192"/>
                  </a:cubicBezTo>
                  <a:cubicBezTo>
                    <a:pt x="0" y="224"/>
                    <a:pt x="0" y="224"/>
                    <a:pt x="0" y="224"/>
                  </a:cubicBezTo>
                  <a:cubicBezTo>
                    <a:pt x="112" y="224"/>
                    <a:pt x="112" y="224"/>
                    <a:pt x="112" y="224"/>
                  </a:cubicBezTo>
                  <a:cubicBezTo>
                    <a:pt x="112" y="216"/>
                    <a:pt x="112" y="216"/>
                    <a:pt x="112" y="216"/>
                  </a:cubicBezTo>
                  <a:cubicBezTo>
                    <a:pt x="8" y="216"/>
                    <a:pt x="8" y="216"/>
                    <a:pt x="8" y="216"/>
                  </a:cubicBezTo>
                  <a:cubicBezTo>
                    <a:pt x="8" y="192"/>
                    <a:pt x="8" y="192"/>
                    <a:pt x="8" y="192"/>
                  </a:cubicBezTo>
                  <a:cubicBezTo>
                    <a:pt x="8" y="181"/>
                    <a:pt x="15" y="171"/>
                    <a:pt x="25" y="167"/>
                  </a:cubicBezTo>
                  <a:cubicBezTo>
                    <a:pt x="80" y="147"/>
                    <a:pt x="80" y="147"/>
                    <a:pt x="80" y="147"/>
                  </a:cubicBezTo>
                  <a:cubicBezTo>
                    <a:pt x="80" y="125"/>
                    <a:pt x="80" y="125"/>
                    <a:pt x="80" y="125"/>
                  </a:cubicBezTo>
                  <a:cubicBezTo>
                    <a:pt x="86" y="127"/>
                    <a:pt x="93" y="129"/>
                    <a:pt x="100" y="129"/>
                  </a:cubicBezTo>
                  <a:cubicBezTo>
                    <a:pt x="107" y="129"/>
                    <a:pt x="114" y="127"/>
                    <a:pt x="120" y="124"/>
                  </a:cubicBezTo>
                  <a:cubicBezTo>
                    <a:pt x="120" y="144"/>
                    <a:pt x="120" y="144"/>
                    <a:pt x="120" y="144"/>
                  </a:cubicBezTo>
                  <a:cubicBezTo>
                    <a:pt x="128" y="144"/>
                    <a:pt x="128" y="144"/>
                    <a:pt x="128" y="144"/>
                  </a:cubicBezTo>
                  <a:cubicBezTo>
                    <a:pt x="128" y="120"/>
                    <a:pt x="128" y="120"/>
                    <a:pt x="128" y="120"/>
                  </a:cubicBezTo>
                  <a:cubicBezTo>
                    <a:pt x="144" y="108"/>
                    <a:pt x="154" y="88"/>
                    <a:pt x="154" y="65"/>
                  </a:cubicBezTo>
                  <a:close/>
                  <a:moveTo>
                    <a:pt x="100" y="8"/>
                  </a:moveTo>
                  <a:cubicBezTo>
                    <a:pt x="123" y="8"/>
                    <a:pt x="142" y="29"/>
                    <a:pt x="145" y="55"/>
                  </a:cubicBezTo>
                  <a:cubicBezTo>
                    <a:pt x="145" y="55"/>
                    <a:pt x="145" y="55"/>
                    <a:pt x="144" y="56"/>
                  </a:cubicBezTo>
                  <a:cubicBezTo>
                    <a:pt x="129" y="58"/>
                    <a:pt x="120" y="54"/>
                    <a:pt x="111" y="38"/>
                  </a:cubicBezTo>
                  <a:cubicBezTo>
                    <a:pt x="107" y="32"/>
                    <a:pt x="107" y="32"/>
                    <a:pt x="107" y="32"/>
                  </a:cubicBezTo>
                  <a:cubicBezTo>
                    <a:pt x="104" y="38"/>
                    <a:pt x="104" y="38"/>
                    <a:pt x="104" y="38"/>
                  </a:cubicBezTo>
                  <a:cubicBezTo>
                    <a:pt x="99" y="47"/>
                    <a:pt x="83" y="55"/>
                    <a:pt x="69" y="55"/>
                  </a:cubicBezTo>
                  <a:cubicBezTo>
                    <a:pt x="64" y="55"/>
                    <a:pt x="59" y="54"/>
                    <a:pt x="54" y="52"/>
                  </a:cubicBezTo>
                  <a:cubicBezTo>
                    <a:pt x="59" y="27"/>
                    <a:pt x="78" y="8"/>
                    <a:pt x="100" y="8"/>
                  </a:cubicBezTo>
                  <a:close/>
                  <a:moveTo>
                    <a:pt x="100" y="121"/>
                  </a:moveTo>
                  <a:cubicBezTo>
                    <a:pt x="74" y="121"/>
                    <a:pt x="53" y="96"/>
                    <a:pt x="53" y="65"/>
                  </a:cubicBezTo>
                  <a:cubicBezTo>
                    <a:pt x="53" y="63"/>
                    <a:pt x="53" y="62"/>
                    <a:pt x="53" y="61"/>
                  </a:cubicBezTo>
                  <a:cubicBezTo>
                    <a:pt x="58" y="63"/>
                    <a:pt x="64" y="63"/>
                    <a:pt x="69" y="63"/>
                  </a:cubicBezTo>
                  <a:cubicBezTo>
                    <a:pt x="84" y="63"/>
                    <a:pt x="99" y="57"/>
                    <a:pt x="107" y="47"/>
                  </a:cubicBezTo>
                  <a:cubicBezTo>
                    <a:pt x="115" y="59"/>
                    <a:pt x="125" y="64"/>
                    <a:pt x="137" y="64"/>
                  </a:cubicBezTo>
                  <a:cubicBezTo>
                    <a:pt x="140" y="64"/>
                    <a:pt x="143" y="64"/>
                    <a:pt x="146" y="63"/>
                  </a:cubicBezTo>
                  <a:cubicBezTo>
                    <a:pt x="146" y="63"/>
                    <a:pt x="146" y="63"/>
                    <a:pt x="146" y="63"/>
                  </a:cubicBezTo>
                  <a:cubicBezTo>
                    <a:pt x="146" y="64"/>
                    <a:pt x="146" y="64"/>
                    <a:pt x="146" y="65"/>
                  </a:cubicBezTo>
                  <a:cubicBezTo>
                    <a:pt x="146" y="96"/>
                    <a:pt x="125" y="121"/>
                    <a:pt x="10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2" name="Freeform 39">
              <a:extLst>
                <a:ext uri="{FF2B5EF4-FFF2-40B4-BE49-F238E27FC236}">
                  <a16:creationId xmlns:a16="http://schemas.microsoft.com/office/drawing/2014/main" id="{C159AA4D-FDDE-49D3-9D5E-9B376BD3F671}"/>
                </a:ext>
              </a:extLst>
            </p:cNvPr>
            <p:cNvSpPr>
              <a:spLocks noEditPoints="1"/>
            </p:cNvSpPr>
            <p:nvPr/>
          </p:nvSpPr>
          <p:spPr bwMode="auto">
            <a:xfrm>
              <a:off x="2098676" y="3049588"/>
              <a:ext cx="249238" cy="249238"/>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52" y="96"/>
                  </a:moveTo>
                  <a:cubicBezTo>
                    <a:pt x="28" y="96"/>
                    <a:pt x="8" y="76"/>
                    <a:pt x="8" y="52"/>
                  </a:cubicBezTo>
                  <a:cubicBezTo>
                    <a:pt x="8" y="28"/>
                    <a:pt x="28" y="8"/>
                    <a:pt x="52" y="8"/>
                  </a:cubicBezTo>
                  <a:cubicBezTo>
                    <a:pt x="76" y="8"/>
                    <a:pt x="96" y="28"/>
                    <a:pt x="96" y="52"/>
                  </a:cubicBezTo>
                  <a:cubicBezTo>
                    <a:pt x="96" y="76"/>
                    <a:pt x="76"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3" name="Freeform 40">
              <a:extLst>
                <a:ext uri="{FF2B5EF4-FFF2-40B4-BE49-F238E27FC236}">
                  <a16:creationId xmlns:a16="http://schemas.microsoft.com/office/drawing/2014/main" id="{FFAC59B6-8100-4057-931C-400A3F107476}"/>
                </a:ext>
              </a:extLst>
            </p:cNvPr>
            <p:cNvSpPr>
              <a:spLocks/>
            </p:cNvSpPr>
            <p:nvPr/>
          </p:nvSpPr>
          <p:spPr bwMode="auto">
            <a:xfrm>
              <a:off x="2152651" y="3105151"/>
              <a:ext cx="139700" cy="138113"/>
            </a:xfrm>
            <a:custGeom>
              <a:avLst/>
              <a:gdLst>
                <a:gd name="T0" fmla="*/ 54 w 58"/>
                <a:gd name="T1" fmla="*/ 25 h 58"/>
                <a:gd name="T2" fmla="*/ 33 w 58"/>
                <a:gd name="T3" fmla="*/ 25 h 58"/>
                <a:gd name="T4" fmla="*/ 33 w 58"/>
                <a:gd name="T5" fmla="*/ 4 h 58"/>
                <a:gd name="T6" fmla="*/ 29 w 58"/>
                <a:gd name="T7" fmla="*/ 0 h 58"/>
                <a:gd name="T8" fmla="*/ 25 w 58"/>
                <a:gd name="T9" fmla="*/ 4 h 58"/>
                <a:gd name="T10" fmla="*/ 25 w 58"/>
                <a:gd name="T11" fmla="*/ 25 h 58"/>
                <a:gd name="T12" fmla="*/ 4 w 58"/>
                <a:gd name="T13" fmla="*/ 25 h 58"/>
                <a:gd name="T14" fmla="*/ 0 w 58"/>
                <a:gd name="T15" fmla="*/ 29 h 58"/>
                <a:gd name="T16" fmla="*/ 4 w 58"/>
                <a:gd name="T17" fmla="*/ 33 h 58"/>
                <a:gd name="T18" fmla="*/ 25 w 58"/>
                <a:gd name="T19" fmla="*/ 33 h 58"/>
                <a:gd name="T20" fmla="*/ 25 w 58"/>
                <a:gd name="T21" fmla="*/ 54 h 58"/>
                <a:gd name="T22" fmla="*/ 29 w 58"/>
                <a:gd name="T23" fmla="*/ 58 h 58"/>
                <a:gd name="T24" fmla="*/ 33 w 58"/>
                <a:gd name="T25" fmla="*/ 54 h 58"/>
                <a:gd name="T26" fmla="*/ 33 w 58"/>
                <a:gd name="T27" fmla="*/ 33 h 58"/>
                <a:gd name="T28" fmla="*/ 54 w 58"/>
                <a:gd name="T29" fmla="*/ 33 h 58"/>
                <a:gd name="T30" fmla="*/ 58 w 58"/>
                <a:gd name="T31" fmla="*/ 29 h 58"/>
                <a:gd name="T32" fmla="*/ 54 w 58"/>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58">
                  <a:moveTo>
                    <a:pt x="54" y="25"/>
                  </a:moveTo>
                  <a:cubicBezTo>
                    <a:pt x="33" y="25"/>
                    <a:pt x="33" y="25"/>
                    <a:pt x="33" y="25"/>
                  </a:cubicBezTo>
                  <a:cubicBezTo>
                    <a:pt x="33" y="4"/>
                    <a:pt x="33" y="4"/>
                    <a:pt x="33" y="4"/>
                  </a:cubicBezTo>
                  <a:cubicBezTo>
                    <a:pt x="33" y="2"/>
                    <a:pt x="31" y="0"/>
                    <a:pt x="29" y="0"/>
                  </a:cubicBezTo>
                  <a:cubicBezTo>
                    <a:pt x="27" y="0"/>
                    <a:pt x="25" y="2"/>
                    <a:pt x="25" y="4"/>
                  </a:cubicBezTo>
                  <a:cubicBezTo>
                    <a:pt x="25" y="25"/>
                    <a:pt x="25" y="25"/>
                    <a:pt x="25" y="25"/>
                  </a:cubicBezTo>
                  <a:cubicBezTo>
                    <a:pt x="4" y="25"/>
                    <a:pt x="4" y="25"/>
                    <a:pt x="4" y="25"/>
                  </a:cubicBezTo>
                  <a:cubicBezTo>
                    <a:pt x="2" y="25"/>
                    <a:pt x="0" y="27"/>
                    <a:pt x="0" y="29"/>
                  </a:cubicBezTo>
                  <a:cubicBezTo>
                    <a:pt x="0" y="31"/>
                    <a:pt x="2" y="33"/>
                    <a:pt x="4" y="33"/>
                  </a:cubicBezTo>
                  <a:cubicBezTo>
                    <a:pt x="25" y="33"/>
                    <a:pt x="25" y="33"/>
                    <a:pt x="25" y="33"/>
                  </a:cubicBezTo>
                  <a:cubicBezTo>
                    <a:pt x="25" y="54"/>
                    <a:pt x="25" y="54"/>
                    <a:pt x="25" y="54"/>
                  </a:cubicBezTo>
                  <a:cubicBezTo>
                    <a:pt x="25" y="56"/>
                    <a:pt x="27" y="58"/>
                    <a:pt x="29" y="58"/>
                  </a:cubicBezTo>
                  <a:cubicBezTo>
                    <a:pt x="31" y="58"/>
                    <a:pt x="33" y="56"/>
                    <a:pt x="33" y="54"/>
                  </a:cubicBezTo>
                  <a:cubicBezTo>
                    <a:pt x="33" y="33"/>
                    <a:pt x="33" y="33"/>
                    <a:pt x="33" y="33"/>
                  </a:cubicBezTo>
                  <a:cubicBezTo>
                    <a:pt x="54" y="33"/>
                    <a:pt x="54" y="33"/>
                    <a:pt x="54" y="33"/>
                  </a:cubicBezTo>
                  <a:cubicBezTo>
                    <a:pt x="56" y="33"/>
                    <a:pt x="58" y="31"/>
                    <a:pt x="58" y="29"/>
                  </a:cubicBezTo>
                  <a:cubicBezTo>
                    <a:pt x="58" y="27"/>
                    <a:pt x="56" y="25"/>
                    <a:pt x="5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grpSp>
        <p:nvGrpSpPr>
          <p:cNvPr id="44" name="Group 43">
            <a:extLst>
              <a:ext uri="{FF2B5EF4-FFF2-40B4-BE49-F238E27FC236}">
                <a16:creationId xmlns:a16="http://schemas.microsoft.com/office/drawing/2014/main" id="{26DEF79B-045D-498B-B1CC-7A8B31E5263F}"/>
              </a:ext>
            </a:extLst>
          </p:cNvPr>
          <p:cNvGrpSpPr/>
          <p:nvPr/>
        </p:nvGrpSpPr>
        <p:grpSpPr>
          <a:xfrm>
            <a:off x="3918445" y="4379928"/>
            <a:ext cx="576263" cy="576263"/>
            <a:chOff x="1771651" y="2722563"/>
            <a:chExt cx="576263" cy="576263"/>
          </a:xfrm>
          <a:solidFill>
            <a:schemeClr val="bg1">
              <a:alpha val="65000"/>
            </a:schemeClr>
          </a:solidFill>
        </p:grpSpPr>
        <p:sp>
          <p:nvSpPr>
            <p:cNvPr id="45" name="Freeform 38">
              <a:extLst>
                <a:ext uri="{FF2B5EF4-FFF2-40B4-BE49-F238E27FC236}">
                  <a16:creationId xmlns:a16="http://schemas.microsoft.com/office/drawing/2014/main" id="{590A20E7-6F71-4930-9B27-3D8BC2085FB0}"/>
                </a:ext>
              </a:extLst>
            </p:cNvPr>
            <p:cNvSpPr>
              <a:spLocks noEditPoints="1"/>
            </p:cNvSpPr>
            <p:nvPr/>
          </p:nvSpPr>
          <p:spPr bwMode="auto">
            <a:xfrm>
              <a:off x="1771651" y="2722563"/>
              <a:ext cx="369888" cy="538163"/>
            </a:xfrm>
            <a:custGeom>
              <a:avLst/>
              <a:gdLst>
                <a:gd name="T0" fmla="*/ 154 w 154"/>
                <a:gd name="T1" fmla="*/ 65 h 224"/>
                <a:gd name="T2" fmla="*/ 100 w 154"/>
                <a:gd name="T3" fmla="*/ 0 h 224"/>
                <a:gd name="T4" fmla="*/ 45 w 154"/>
                <a:gd name="T5" fmla="*/ 65 h 224"/>
                <a:gd name="T6" fmla="*/ 72 w 154"/>
                <a:gd name="T7" fmla="*/ 120 h 224"/>
                <a:gd name="T8" fmla="*/ 72 w 154"/>
                <a:gd name="T9" fmla="*/ 141 h 224"/>
                <a:gd name="T10" fmla="*/ 23 w 154"/>
                <a:gd name="T11" fmla="*/ 159 h 224"/>
                <a:gd name="T12" fmla="*/ 0 w 154"/>
                <a:gd name="T13" fmla="*/ 192 h 224"/>
                <a:gd name="T14" fmla="*/ 0 w 154"/>
                <a:gd name="T15" fmla="*/ 224 h 224"/>
                <a:gd name="T16" fmla="*/ 112 w 154"/>
                <a:gd name="T17" fmla="*/ 224 h 224"/>
                <a:gd name="T18" fmla="*/ 112 w 154"/>
                <a:gd name="T19" fmla="*/ 216 h 224"/>
                <a:gd name="T20" fmla="*/ 8 w 154"/>
                <a:gd name="T21" fmla="*/ 216 h 224"/>
                <a:gd name="T22" fmla="*/ 8 w 154"/>
                <a:gd name="T23" fmla="*/ 192 h 224"/>
                <a:gd name="T24" fmla="*/ 25 w 154"/>
                <a:gd name="T25" fmla="*/ 167 h 224"/>
                <a:gd name="T26" fmla="*/ 80 w 154"/>
                <a:gd name="T27" fmla="*/ 147 h 224"/>
                <a:gd name="T28" fmla="*/ 80 w 154"/>
                <a:gd name="T29" fmla="*/ 125 h 224"/>
                <a:gd name="T30" fmla="*/ 100 w 154"/>
                <a:gd name="T31" fmla="*/ 129 h 224"/>
                <a:gd name="T32" fmla="*/ 120 w 154"/>
                <a:gd name="T33" fmla="*/ 124 h 224"/>
                <a:gd name="T34" fmla="*/ 120 w 154"/>
                <a:gd name="T35" fmla="*/ 144 h 224"/>
                <a:gd name="T36" fmla="*/ 128 w 154"/>
                <a:gd name="T37" fmla="*/ 144 h 224"/>
                <a:gd name="T38" fmla="*/ 128 w 154"/>
                <a:gd name="T39" fmla="*/ 120 h 224"/>
                <a:gd name="T40" fmla="*/ 154 w 154"/>
                <a:gd name="T41" fmla="*/ 65 h 224"/>
                <a:gd name="T42" fmla="*/ 100 w 154"/>
                <a:gd name="T43" fmla="*/ 8 h 224"/>
                <a:gd name="T44" fmla="*/ 145 w 154"/>
                <a:gd name="T45" fmla="*/ 55 h 224"/>
                <a:gd name="T46" fmla="*/ 144 w 154"/>
                <a:gd name="T47" fmla="*/ 56 h 224"/>
                <a:gd name="T48" fmla="*/ 111 w 154"/>
                <a:gd name="T49" fmla="*/ 38 h 224"/>
                <a:gd name="T50" fmla="*/ 107 w 154"/>
                <a:gd name="T51" fmla="*/ 32 h 224"/>
                <a:gd name="T52" fmla="*/ 104 w 154"/>
                <a:gd name="T53" fmla="*/ 38 h 224"/>
                <a:gd name="T54" fmla="*/ 69 w 154"/>
                <a:gd name="T55" fmla="*/ 55 h 224"/>
                <a:gd name="T56" fmla="*/ 54 w 154"/>
                <a:gd name="T57" fmla="*/ 52 h 224"/>
                <a:gd name="T58" fmla="*/ 100 w 154"/>
                <a:gd name="T59" fmla="*/ 8 h 224"/>
                <a:gd name="T60" fmla="*/ 100 w 154"/>
                <a:gd name="T61" fmla="*/ 121 h 224"/>
                <a:gd name="T62" fmla="*/ 53 w 154"/>
                <a:gd name="T63" fmla="*/ 65 h 224"/>
                <a:gd name="T64" fmla="*/ 53 w 154"/>
                <a:gd name="T65" fmla="*/ 61 h 224"/>
                <a:gd name="T66" fmla="*/ 69 w 154"/>
                <a:gd name="T67" fmla="*/ 63 h 224"/>
                <a:gd name="T68" fmla="*/ 107 w 154"/>
                <a:gd name="T69" fmla="*/ 47 h 224"/>
                <a:gd name="T70" fmla="*/ 137 w 154"/>
                <a:gd name="T71" fmla="*/ 64 h 224"/>
                <a:gd name="T72" fmla="*/ 146 w 154"/>
                <a:gd name="T73" fmla="*/ 63 h 224"/>
                <a:gd name="T74" fmla="*/ 146 w 154"/>
                <a:gd name="T75" fmla="*/ 63 h 224"/>
                <a:gd name="T76" fmla="*/ 146 w 154"/>
                <a:gd name="T77" fmla="*/ 65 h 224"/>
                <a:gd name="T78" fmla="*/ 100 w 154"/>
                <a:gd name="T79" fmla="*/ 12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4" h="224">
                  <a:moveTo>
                    <a:pt x="154" y="65"/>
                  </a:moveTo>
                  <a:cubicBezTo>
                    <a:pt x="154" y="29"/>
                    <a:pt x="130" y="0"/>
                    <a:pt x="100" y="0"/>
                  </a:cubicBezTo>
                  <a:cubicBezTo>
                    <a:pt x="70" y="0"/>
                    <a:pt x="45" y="29"/>
                    <a:pt x="45" y="65"/>
                  </a:cubicBezTo>
                  <a:cubicBezTo>
                    <a:pt x="45" y="88"/>
                    <a:pt x="56" y="109"/>
                    <a:pt x="72" y="120"/>
                  </a:cubicBezTo>
                  <a:cubicBezTo>
                    <a:pt x="72" y="141"/>
                    <a:pt x="72" y="141"/>
                    <a:pt x="72" y="141"/>
                  </a:cubicBezTo>
                  <a:cubicBezTo>
                    <a:pt x="23" y="159"/>
                    <a:pt x="23" y="159"/>
                    <a:pt x="23" y="159"/>
                  </a:cubicBezTo>
                  <a:cubicBezTo>
                    <a:pt x="9" y="164"/>
                    <a:pt x="0" y="177"/>
                    <a:pt x="0" y="192"/>
                  </a:cubicBezTo>
                  <a:cubicBezTo>
                    <a:pt x="0" y="224"/>
                    <a:pt x="0" y="224"/>
                    <a:pt x="0" y="224"/>
                  </a:cubicBezTo>
                  <a:cubicBezTo>
                    <a:pt x="112" y="224"/>
                    <a:pt x="112" y="224"/>
                    <a:pt x="112" y="224"/>
                  </a:cubicBezTo>
                  <a:cubicBezTo>
                    <a:pt x="112" y="216"/>
                    <a:pt x="112" y="216"/>
                    <a:pt x="112" y="216"/>
                  </a:cubicBezTo>
                  <a:cubicBezTo>
                    <a:pt x="8" y="216"/>
                    <a:pt x="8" y="216"/>
                    <a:pt x="8" y="216"/>
                  </a:cubicBezTo>
                  <a:cubicBezTo>
                    <a:pt x="8" y="192"/>
                    <a:pt x="8" y="192"/>
                    <a:pt x="8" y="192"/>
                  </a:cubicBezTo>
                  <a:cubicBezTo>
                    <a:pt x="8" y="181"/>
                    <a:pt x="15" y="171"/>
                    <a:pt x="25" y="167"/>
                  </a:cubicBezTo>
                  <a:cubicBezTo>
                    <a:pt x="80" y="147"/>
                    <a:pt x="80" y="147"/>
                    <a:pt x="80" y="147"/>
                  </a:cubicBezTo>
                  <a:cubicBezTo>
                    <a:pt x="80" y="125"/>
                    <a:pt x="80" y="125"/>
                    <a:pt x="80" y="125"/>
                  </a:cubicBezTo>
                  <a:cubicBezTo>
                    <a:pt x="86" y="127"/>
                    <a:pt x="93" y="129"/>
                    <a:pt x="100" y="129"/>
                  </a:cubicBezTo>
                  <a:cubicBezTo>
                    <a:pt x="107" y="129"/>
                    <a:pt x="114" y="127"/>
                    <a:pt x="120" y="124"/>
                  </a:cubicBezTo>
                  <a:cubicBezTo>
                    <a:pt x="120" y="144"/>
                    <a:pt x="120" y="144"/>
                    <a:pt x="120" y="144"/>
                  </a:cubicBezTo>
                  <a:cubicBezTo>
                    <a:pt x="128" y="144"/>
                    <a:pt x="128" y="144"/>
                    <a:pt x="128" y="144"/>
                  </a:cubicBezTo>
                  <a:cubicBezTo>
                    <a:pt x="128" y="120"/>
                    <a:pt x="128" y="120"/>
                    <a:pt x="128" y="120"/>
                  </a:cubicBezTo>
                  <a:cubicBezTo>
                    <a:pt x="144" y="108"/>
                    <a:pt x="154" y="88"/>
                    <a:pt x="154" y="65"/>
                  </a:cubicBezTo>
                  <a:close/>
                  <a:moveTo>
                    <a:pt x="100" y="8"/>
                  </a:moveTo>
                  <a:cubicBezTo>
                    <a:pt x="123" y="8"/>
                    <a:pt x="142" y="29"/>
                    <a:pt x="145" y="55"/>
                  </a:cubicBezTo>
                  <a:cubicBezTo>
                    <a:pt x="145" y="55"/>
                    <a:pt x="145" y="55"/>
                    <a:pt x="144" y="56"/>
                  </a:cubicBezTo>
                  <a:cubicBezTo>
                    <a:pt x="129" y="58"/>
                    <a:pt x="120" y="54"/>
                    <a:pt x="111" y="38"/>
                  </a:cubicBezTo>
                  <a:cubicBezTo>
                    <a:pt x="107" y="32"/>
                    <a:pt x="107" y="32"/>
                    <a:pt x="107" y="32"/>
                  </a:cubicBezTo>
                  <a:cubicBezTo>
                    <a:pt x="104" y="38"/>
                    <a:pt x="104" y="38"/>
                    <a:pt x="104" y="38"/>
                  </a:cubicBezTo>
                  <a:cubicBezTo>
                    <a:pt x="99" y="47"/>
                    <a:pt x="83" y="55"/>
                    <a:pt x="69" y="55"/>
                  </a:cubicBezTo>
                  <a:cubicBezTo>
                    <a:pt x="64" y="55"/>
                    <a:pt x="59" y="54"/>
                    <a:pt x="54" y="52"/>
                  </a:cubicBezTo>
                  <a:cubicBezTo>
                    <a:pt x="59" y="27"/>
                    <a:pt x="78" y="8"/>
                    <a:pt x="100" y="8"/>
                  </a:cubicBezTo>
                  <a:close/>
                  <a:moveTo>
                    <a:pt x="100" y="121"/>
                  </a:moveTo>
                  <a:cubicBezTo>
                    <a:pt x="74" y="121"/>
                    <a:pt x="53" y="96"/>
                    <a:pt x="53" y="65"/>
                  </a:cubicBezTo>
                  <a:cubicBezTo>
                    <a:pt x="53" y="63"/>
                    <a:pt x="53" y="62"/>
                    <a:pt x="53" y="61"/>
                  </a:cubicBezTo>
                  <a:cubicBezTo>
                    <a:pt x="58" y="63"/>
                    <a:pt x="64" y="63"/>
                    <a:pt x="69" y="63"/>
                  </a:cubicBezTo>
                  <a:cubicBezTo>
                    <a:pt x="84" y="63"/>
                    <a:pt x="99" y="57"/>
                    <a:pt x="107" y="47"/>
                  </a:cubicBezTo>
                  <a:cubicBezTo>
                    <a:pt x="115" y="59"/>
                    <a:pt x="125" y="64"/>
                    <a:pt x="137" y="64"/>
                  </a:cubicBezTo>
                  <a:cubicBezTo>
                    <a:pt x="140" y="64"/>
                    <a:pt x="143" y="64"/>
                    <a:pt x="146" y="63"/>
                  </a:cubicBezTo>
                  <a:cubicBezTo>
                    <a:pt x="146" y="63"/>
                    <a:pt x="146" y="63"/>
                    <a:pt x="146" y="63"/>
                  </a:cubicBezTo>
                  <a:cubicBezTo>
                    <a:pt x="146" y="64"/>
                    <a:pt x="146" y="64"/>
                    <a:pt x="146" y="65"/>
                  </a:cubicBezTo>
                  <a:cubicBezTo>
                    <a:pt x="146" y="96"/>
                    <a:pt x="125" y="121"/>
                    <a:pt x="100" y="12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6" name="Freeform 39">
              <a:extLst>
                <a:ext uri="{FF2B5EF4-FFF2-40B4-BE49-F238E27FC236}">
                  <a16:creationId xmlns:a16="http://schemas.microsoft.com/office/drawing/2014/main" id="{FA616BE1-473C-464B-8AB6-801DF7807C38}"/>
                </a:ext>
              </a:extLst>
            </p:cNvPr>
            <p:cNvSpPr>
              <a:spLocks noEditPoints="1"/>
            </p:cNvSpPr>
            <p:nvPr/>
          </p:nvSpPr>
          <p:spPr bwMode="auto">
            <a:xfrm>
              <a:off x="2098676" y="3049588"/>
              <a:ext cx="249238" cy="249238"/>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52 w 104"/>
                <a:gd name="T11" fmla="*/ 96 h 104"/>
                <a:gd name="T12" fmla="*/ 8 w 104"/>
                <a:gd name="T13" fmla="*/ 52 h 104"/>
                <a:gd name="T14" fmla="*/ 52 w 104"/>
                <a:gd name="T15" fmla="*/ 8 h 104"/>
                <a:gd name="T16" fmla="*/ 96 w 104"/>
                <a:gd name="T17" fmla="*/ 52 h 104"/>
                <a:gd name="T18" fmla="*/ 52 w 104"/>
                <a:gd name="T19" fmla="*/ 96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52" y="96"/>
                  </a:moveTo>
                  <a:cubicBezTo>
                    <a:pt x="28" y="96"/>
                    <a:pt x="8" y="76"/>
                    <a:pt x="8" y="52"/>
                  </a:cubicBezTo>
                  <a:cubicBezTo>
                    <a:pt x="8" y="28"/>
                    <a:pt x="28" y="8"/>
                    <a:pt x="52" y="8"/>
                  </a:cubicBezTo>
                  <a:cubicBezTo>
                    <a:pt x="76" y="8"/>
                    <a:pt x="96" y="28"/>
                    <a:pt x="96" y="52"/>
                  </a:cubicBezTo>
                  <a:cubicBezTo>
                    <a:pt x="96" y="76"/>
                    <a:pt x="76" y="96"/>
                    <a:pt x="52" y="9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sp>
          <p:nvSpPr>
            <p:cNvPr id="47" name="Freeform 40">
              <a:extLst>
                <a:ext uri="{FF2B5EF4-FFF2-40B4-BE49-F238E27FC236}">
                  <a16:creationId xmlns:a16="http://schemas.microsoft.com/office/drawing/2014/main" id="{FC22C095-2886-4E2D-8DCE-D08FAC14AC75}"/>
                </a:ext>
              </a:extLst>
            </p:cNvPr>
            <p:cNvSpPr>
              <a:spLocks/>
            </p:cNvSpPr>
            <p:nvPr/>
          </p:nvSpPr>
          <p:spPr bwMode="auto">
            <a:xfrm>
              <a:off x="2152651" y="3105151"/>
              <a:ext cx="139700" cy="138113"/>
            </a:xfrm>
            <a:custGeom>
              <a:avLst/>
              <a:gdLst>
                <a:gd name="T0" fmla="*/ 54 w 58"/>
                <a:gd name="T1" fmla="*/ 25 h 58"/>
                <a:gd name="T2" fmla="*/ 33 w 58"/>
                <a:gd name="T3" fmla="*/ 25 h 58"/>
                <a:gd name="T4" fmla="*/ 33 w 58"/>
                <a:gd name="T5" fmla="*/ 4 h 58"/>
                <a:gd name="T6" fmla="*/ 29 w 58"/>
                <a:gd name="T7" fmla="*/ 0 h 58"/>
                <a:gd name="T8" fmla="*/ 25 w 58"/>
                <a:gd name="T9" fmla="*/ 4 h 58"/>
                <a:gd name="T10" fmla="*/ 25 w 58"/>
                <a:gd name="T11" fmla="*/ 25 h 58"/>
                <a:gd name="T12" fmla="*/ 4 w 58"/>
                <a:gd name="T13" fmla="*/ 25 h 58"/>
                <a:gd name="T14" fmla="*/ 0 w 58"/>
                <a:gd name="T15" fmla="*/ 29 h 58"/>
                <a:gd name="T16" fmla="*/ 4 w 58"/>
                <a:gd name="T17" fmla="*/ 33 h 58"/>
                <a:gd name="T18" fmla="*/ 25 w 58"/>
                <a:gd name="T19" fmla="*/ 33 h 58"/>
                <a:gd name="T20" fmla="*/ 25 w 58"/>
                <a:gd name="T21" fmla="*/ 54 h 58"/>
                <a:gd name="T22" fmla="*/ 29 w 58"/>
                <a:gd name="T23" fmla="*/ 58 h 58"/>
                <a:gd name="T24" fmla="*/ 33 w 58"/>
                <a:gd name="T25" fmla="*/ 54 h 58"/>
                <a:gd name="T26" fmla="*/ 33 w 58"/>
                <a:gd name="T27" fmla="*/ 33 h 58"/>
                <a:gd name="T28" fmla="*/ 54 w 58"/>
                <a:gd name="T29" fmla="*/ 33 h 58"/>
                <a:gd name="T30" fmla="*/ 58 w 58"/>
                <a:gd name="T31" fmla="*/ 29 h 58"/>
                <a:gd name="T32" fmla="*/ 54 w 58"/>
                <a:gd name="T33" fmla="*/ 25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8" h="58">
                  <a:moveTo>
                    <a:pt x="54" y="25"/>
                  </a:moveTo>
                  <a:cubicBezTo>
                    <a:pt x="33" y="25"/>
                    <a:pt x="33" y="25"/>
                    <a:pt x="33" y="25"/>
                  </a:cubicBezTo>
                  <a:cubicBezTo>
                    <a:pt x="33" y="4"/>
                    <a:pt x="33" y="4"/>
                    <a:pt x="33" y="4"/>
                  </a:cubicBezTo>
                  <a:cubicBezTo>
                    <a:pt x="33" y="2"/>
                    <a:pt x="31" y="0"/>
                    <a:pt x="29" y="0"/>
                  </a:cubicBezTo>
                  <a:cubicBezTo>
                    <a:pt x="27" y="0"/>
                    <a:pt x="25" y="2"/>
                    <a:pt x="25" y="4"/>
                  </a:cubicBezTo>
                  <a:cubicBezTo>
                    <a:pt x="25" y="25"/>
                    <a:pt x="25" y="25"/>
                    <a:pt x="25" y="25"/>
                  </a:cubicBezTo>
                  <a:cubicBezTo>
                    <a:pt x="4" y="25"/>
                    <a:pt x="4" y="25"/>
                    <a:pt x="4" y="25"/>
                  </a:cubicBezTo>
                  <a:cubicBezTo>
                    <a:pt x="2" y="25"/>
                    <a:pt x="0" y="27"/>
                    <a:pt x="0" y="29"/>
                  </a:cubicBezTo>
                  <a:cubicBezTo>
                    <a:pt x="0" y="31"/>
                    <a:pt x="2" y="33"/>
                    <a:pt x="4" y="33"/>
                  </a:cubicBezTo>
                  <a:cubicBezTo>
                    <a:pt x="25" y="33"/>
                    <a:pt x="25" y="33"/>
                    <a:pt x="25" y="33"/>
                  </a:cubicBezTo>
                  <a:cubicBezTo>
                    <a:pt x="25" y="54"/>
                    <a:pt x="25" y="54"/>
                    <a:pt x="25" y="54"/>
                  </a:cubicBezTo>
                  <a:cubicBezTo>
                    <a:pt x="25" y="56"/>
                    <a:pt x="27" y="58"/>
                    <a:pt x="29" y="58"/>
                  </a:cubicBezTo>
                  <a:cubicBezTo>
                    <a:pt x="31" y="58"/>
                    <a:pt x="33" y="56"/>
                    <a:pt x="33" y="54"/>
                  </a:cubicBezTo>
                  <a:cubicBezTo>
                    <a:pt x="33" y="33"/>
                    <a:pt x="33" y="33"/>
                    <a:pt x="33" y="33"/>
                  </a:cubicBezTo>
                  <a:cubicBezTo>
                    <a:pt x="54" y="33"/>
                    <a:pt x="54" y="33"/>
                    <a:pt x="54" y="33"/>
                  </a:cubicBezTo>
                  <a:cubicBezTo>
                    <a:pt x="56" y="33"/>
                    <a:pt x="58" y="31"/>
                    <a:pt x="58" y="29"/>
                  </a:cubicBezTo>
                  <a:cubicBezTo>
                    <a:pt x="58" y="27"/>
                    <a:pt x="56" y="25"/>
                    <a:pt x="54" y="2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spTree>
    <p:extLst>
      <p:ext uri="{BB962C8B-B14F-4D97-AF65-F5344CB8AC3E}">
        <p14:creationId xmlns:p14="http://schemas.microsoft.com/office/powerpoint/2010/main" val="4053219930"/>
      </p:ext>
    </p:extLst>
  </p:cSld>
  <p:clrMapOvr>
    <a:masterClrMapping/>
  </p:clrMapOvr>
  <p:transition>
    <p:fad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A79B36-8A5E-4B29-B67C-8AB8D4C7736C}"/>
              </a:ext>
            </a:extLst>
          </p:cNvPr>
          <p:cNvSpPr>
            <a:spLocks noGrp="1"/>
          </p:cNvSpPr>
          <p:nvPr>
            <p:ph type="title" idx="4294967295"/>
          </p:nvPr>
        </p:nvSpPr>
        <p:spPr>
          <a:xfrm>
            <a:off x="273843" y="295275"/>
            <a:ext cx="11888787" cy="917575"/>
          </a:xfrm>
        </p:spPr>
        <p:txBody>
          <a:bodyPr/>
          <a:lstStyle/>
          <a:p>
            <a:r>
              <a:rPr lang="en-US" b="1" dirty="0"/>
              <a:t>Review Question 4</a:t>
            </a:r>
          </a:p>
        </p:txBody>
      </p:sp>
      <p:sp>
        <p:nvSpPr>
          <p:cNvPr id="3" name="Text Placeholder 2">
            <a:extLst>
              <a:ext uri="{FF2B5EF4-FFF2-40B4-BE49-F238E27FC236}">
                <a16:creationId xmlns:a16="http://schemas.microsoft.com/office/drawing/2014/main" id="{2B368BF4-080F-400D-A4CD-986F4E7685DA}"/>
              </a:ext>
            </a:extLst>
          </p:cNvPr>
          <p:cNvSpPr>
            <a:spLocks noGrp="1"/>
          </p:cNvSpPr>
          <p:nvPr>
            <p:ph type="body" sz="quarter" idx="4294967295"/>
          </p:nvPr>
        </p:nvSpPr>
        <p:spPr>
          <a:xfrm>
            <a:off x="285244" y="2030413"/>
            <a:ext cx="11236325" cy="4591050"/>
          </a:xfrm>
        </p:spPr>
        <p:txBody>
          <a:bodyPr>
            <a:normAutofit/>
          </a:bodyPr>
          <a:lstStyle/>
          <a:p>
            <a:pPr marL="0" indent="0">
              <a:buNone/>
            </a:pPr>
            <a:r>
              <a:rPr lang="en-IE" sz="3200" b="1" dirty="0"/>
              <a:t>Q: </a:t>
            </a:r>
            <a:r>
              <a:rPr lang="en-US" sz="3200" dirty="0"/>
              <a:t>Which of the following statement describe a load balancer resource:</a:t>
            </a:r>
          </a:p>
          <a:p>
            <a:pPr marL="0" indent="0">
              <a:buNone/>
            </a:pPr>
            <a:endParaRPr lang="en-US" sz="3200" dirty="0"/>
          </a:p>
          <a:p>
            <a:pPr marL="514350" indent="-514350">
              <a:buAutoNum type="alphaLcPeriod"/>
            </a:pPr>
            <a:r>
              <a:rPr lang="en-US" sz="3200" dirty="0"/>
              <a:t>Provides URL based routing and WAF functionality </a:t>
            </a:r>
            <a:r>
              <a:rPr lang="en-US" sz="3200" u="sng" dirty="0"/>
              <a:t>(AAG)</a:t>
            </a:r>
          </a:p>
          <a:p>
            <a:pPr marL="514350" indent="-514350">
              <a:buAutoNum type="alphaLcPeriod"/>
            </a:pPr>
            <a:r>
              <a:rPr lang="en-US" sz="3200" u="sng" dirty="0"/>
              <a:t>Distributes traffic across multiple virtual machines</a:t>
            </a:r>
          </a:p>
          <a:p>
            <a:pPr marL="514350" indent="-514350">
              <a:buAutoNum type="alphaLcPeriod"/>
            </a:pPr>
            <a:r>
              <a:rPr lang="en-US" sz="3200" dirty="0"/>
              <a:t>Automatically scales virtual machines based on application load </a:t>
            </a:r>
            <a:r>
              <a:rPr lang="en-US" sz="3200" u="sng" dirty="0"/>
              <a:t>(VMSS)</a:t>
            </a:r>
          </a:p>
          <a:p>
            <a:pPr marL="0" indent="0">
              <a:buNone/>
            </a:pPr>
            <a:endParaRPr lang="en-US" sz="3200" dirty="0"/>
          </a:p>
        </p:txBody>
      </p:sp>
    </p:spTree>
    <p:extLst>
      <p:ext uri="{BB962C8B-B14F-4D97-AF65-F5344CB8AC3E}">
        <p14:creationId xmlns:p14="http://schemas.microsoft.com/office/powerpoint/2010/main" val="4048778089"/>
      </p:ext>
    </p:extLst>
  </p:cSld>
  <p:clrMapOvr>
    <a:masterClrMapping/>
  </p:clrMapOvr>
  <p:transition>
    <p:fad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04B5871A-5BB3-4900-9DC1-82EFFC4192DB}"/>
              </a:ext>
            </a:extLst>
          </p:cNvPr>
          <p:cNvSpPr txBox="1">
            <a:spLocks/>
          </p:cNvSpPr>
          <p:nvPr/>
        </p:nvSpPr>
        <p:spPr>
          <a:xfrm>
            <a:off x="3322637" y="2735262"/>
            <a:ext cx="7239000" cy="917575"/>
          </a:xfrm>
          <a:prstGeom prst="rect">
            <a:avLst/>
          </a:prstGeom>
        </p:spPr>
        <p:txBody>
          <a:bodyPr vert="horz" wrap="square" lIns="146304" tIns="91440" rIns="146304" bIns="91440" rtlCol="0" anchor="t">
            <a:noAutofit/>
          </a:bodyPr>
          <a:lstStyle>
            <a:lvl1pPr algn="l" defTabSz="932742" rtl="0" eaLnBrk="1" latinLnBrk="0" hangingPunct="1">
              <a:lnSpc>
                <a:spcPct val="90000"/>
              </a:lnSpc>
              <a:spcBef>
                <a:spcPct val="0"/>
              </a:spcBef>
              <a:buNone/>
              <a:defRPr lang="en-US" sz="4800" b="0" kern="1200" cap="none" spc="-102"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a:lstStyle>
          <a:p>
            <a:r>
              <a:rPr lang="en-US" sz="8800" b="1" dirty="0"/>
              <a:t>Open Q&amp;A</a:t>
            </a:r>
          </a:p>
        </p:txBody>
      </p:sp>
    </p:spTree>
    <p:extLst>
      <p:ext uri="{BB962C8B-B14F-4D97-AF65-F5344CB8AC3E}">
        <p14:creationId xmlns:p14="http://schemas.microsoft.com/office/powerpoint/2010/main" val="1082725055"/>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73772A-37B6-46D4-85B5-3A587195C71E}"/>
              </a:ext>
            </a:extLst>
          </p:cNvPr>
          <p:cNvSpPr>
            <a:spLocks noGrp="1"/>
          </p:cNvSpPr>
          <p:nvPr>
            <p:ph type="title"/>
          </p:nvPr>
        </p:nvSpPr>
        <p:spPr/>
        <p:txBody>
          <a:bodyPr/>
          <a:lstStyle/>
          <a:p>
            <a:r>
              <a:rPr lang="en-US" dirty="0"/>
              <a:t>Customer Specific intro Topics</a:t>
            </a:r>
          </a:p>
        </p:txBody>
      </p:sp>
      <p:sp>
        <p:nvSpPr>
          <p:cNvPr id="3" name="Text Placeholder 2">
            <a:extLst>
              <a:ext uri="{FF2B5EF4-FFF2-40B4-BE49-F238E27FC236}">
                <a16:creationId xmlns:a16="http://schemas.microsoft.com/office/drawing/2014/main" id="{03138330-28EF-4BFD-8AA4-166A46597487}"/>
              </a:ext>
            </a:extLst>
          </p:cNvPr>
          <p:cNvSpPr>
            <a:spLocks noGrp="1"/>
          </p:cNvSpPr>
          <p:nvPr>
            <p:ph type="body" sz="quarter" idx="10"/>
          </p:nvPr>
        </p:nvSpPr>
        <p:spPr>
          <a:xfrm>
            <a:off x="595915" y="1464074"/>
            <a:ext cx="11239464" cy="2603790"/>
          </a:xfrm>
        </p:spPr>
        <p:txBody>
          <a:bodyPr/>
          <a:lstStyle/>
          <a:p>
            <a:pPr marL="0" indent="0">
              <a:buNone/>
            </a:pPr>
            <a:r>
              <a:rPr lang="en-US" dirty="0"/>
              <a:t>Insert Slides Covering:</a:t>
            </a:r>
            <a:br>
              <a:rPr lang="en-US" dirty="0"/>
            </a:br>
            <a:endParaRPr lang="en-US" dirty="0"/>
          </a:p>
          <a:p>
            <a:pPr lvl="1"/>
            <a:r>
              <a:rPr lang="en-US" dirty="0"/>
              <a:t>Customer specific learning management system links.</a:t>
            </a:r>
          </a:p>
          <a:p>
            <a:pPr lvl="1"/>
            <a:r>
              <a:rPr lang="en-US" dirty="0"/>
              <a:t>Survey information</a:t>
            </a:r>
          </a:p>
          <a:p>
            <a:pPr lvl="1"/>
            <a:r>
              <a:rPr lang="en-US" dirty="0"/>
              <a:t>Guidance on study group format</a:t>
            </a:r>
          </a:p>
        </p:txBody>
      </p:sp>
    </p:spTree>
    <p:extLst>
      <p:ext uri="{BB962C8B-B14F-4D97-AF65-F5344CB8AC3E}">
        <p14:creationId xmlns:p14="http://schemas.microsoft.com/office/powerpoint/2010/main" val="173856823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F9535F-BE97-4F53-BBAA-5BBAB68CDAF8}"/>
              </a:ext>
            </a:extLst>
          </p:cNvPr>
          <p:cNvSpPr>
            <a:spLocks noGrp="1"/>
          </p:cNvSpPr>
          <p:nvPr>
            <p:ph type="title"/>
          </p:nvPr>
        </p:nvSpPr>
        <p:spPr/>
        <p:txBody>
          <a:bodyPr/>
          <a:lstStyle/>
          <a:p>
            <a:r>
              <a:rPr lang="en-US">
                <a:cs typeface="Segoe UI"/>
              </a:rPr>
              <a:t>Why is today's session important?</a:t>
            </a:r>
            <a:endParaRPr lang="en-US" dirty="0"/>
          </a:p>
        </p:txBody>
      </p:sp>
      <p:sp>
        <p:nvSpPr>
          <p:cNvPr id="5" name="Text Placeholder 4">
            <a:extLst>
              <a:ext uri="{FF2B5EF4-FFF2-40B4-BE49-F238E27FC236}">
                <a16:creationId xmlns:a16="http://schemas.microsoft.com/office/drawing/2014/main" id="{26274F1B-E020-4B4B-B2F3-DB86D92FF58E}"/>
              </a:ext>
            </a:extLst>
          </p:cNvPr>
          <p:cNvSpPr>
            <a:spLocks noGrp="1"/>
          </p:cNvSpPr>
          <p:nvPr>
            <p:ph type="body" sz="quarter" idx="10"/>
          </p:nvPr>
        </p:nvSpPr>
        <p:spPr>
          <a:xfrm>
            <a:off x="274702" y="1395657"/>
            <a:ext cx="11888787" cy="7192738"/>
          </a:xfrm>
        </p:spPr>
        <p:txBody>
          <a:bodyPr vert="horz" wrap="square" lIns="146304" tIns="91440" rIns="146304" bIns="91440" rtlCol="0" anchor="t">
            <a:spAutoFit/>
          </a:bodyPr>
          <a:lstStyle/>
          <a:p>
            <a:pPr>
              <a:spcAft>
                <a:spcPts val="1800"/>
              </a:spcAft>
            </a:pPr>
            <a:r>
              <a:rPr lang="en-US" dirty="0">
                <a:cs typeface="Segoe UI Light"/>
              </a:rPr>
              <a:t>Learn Azure Fundamentals and Cloud Concepts</a:t>
            </a:r>
          </a:p>
          <a:p>
            <a:pPr>
              <a:spcAft>
                <a:spcPts val="1800"/>
              </a:spcAft>
            </a:pPr>
            <a:r>
              <a:rPr lang="en-US" dirty="0"/>
              <a:t>Know the basics of various solutions available in Azure</a:t>
            </a:r>
            <a:endParaRPr lang="en-US" dirty="0">
              <a:cs typeface="Segoe UI Light"/>
            </a:endParaRPr>
          </a:p>
          <a:p>
            <a:pPr>
              <a:spcAft>
                <a:spcPts val="1800"/>
              </a:spcAft>
            </a:pPr>
            <a:r>
              <a:rPr lang="en-US" dirty="0"/>
              <a:t>Learn how the Azure building blocks work together</a:t>
            </a:r>
            <a:endParaRPr lang="en-US" dirty="0">
              <a:ea typeface="+mj-lt"/>
              <a:cs typeface="+mj-lt"/>
            </a:endParaRPr>
          </a:p>
          <a:p>
            <a:pPr>
              <a:spcAft>
                <a:spcPts val="1800"/>
              </a:spcAft>
            </a:pPr>
            <a:r>
              <a:rPr lang="en-US" dirty="0">
                <a:cs typeface="Segoe UI Light"/>
              </a:rPr>
              <a:t>Discover ways to manage and govern cloud compliance</a:t>
            </a:r>
          </a:p>
          <a:p>
            <a:pPr>
              <a:spcAft>
                <a:spcPts val="1800"/>
              </a:spcAft>
            </a:pPr>
            <a:r>
              <a:rPr lang="en-US" dirty="0">
                <a:cs typeface="Segoe UI Light"/>
              </a:rPr>
              <a:t>Learn how cognitive services can be easily leveraged by applications</a:t>
            </a:r>
          </a:p>
          <a:p>
            <a:pPr>
              <a:spcAft>
                <a:spcPts val="1800"/>
              </a:spcAft>
            </a:pPr>
            <a:r>
              <a:rPr lang="en-US" sz="2400" dirty="0">
                <a:cs typeface="Segoe UI Light"/>
              </a:rPr>
              <a:t>Feel free to raise your hand   			       during Q&amp;A or post questions in the chat!</a:t>
            </a:r>
          </a:p>
          <a:p>
            <a:pPr>
              <a:spcAft>
                <a:spcPts val="1800"/>
              </a:spcAft>
            </a:pPr>
            <a:endParaRPr lang="en-US" dirty="0">
              <a:cs typeface="Segoe UI Light"/>
            </a:endParaRPr>
          </a:p>
          <a:p>
            <a:endParaRPr lang="en-US" dirty="0">
              <a:cs typeface="Segoe UI Light"/>
            </a:endParaRPr>
          </a:p>
        </p:txBody>
      </p:sp>
      <p:pic>
        <p:nvPicPr>
          <p:cNvPr id="2" name="Picture 2" descr="Graphical user interface, text, application&#10;&#10;Description automatically generated">
            <a:extLst>
              <a:ext uri="{FF2B5EF4-FFF2-40B4-BE49-F238E27FC236}">
                <a16:creationId xmlns:a16="http://schemas.microsoft.com/office/drawing/2014/main" id="{D7E237A6-AC29-45F7-8927-E1228275257F}"/>
              </a:ext>
            </a:extLst>
          </p:cNvPr>
          <p:cNvPicPr>
            <a:picLocks noChangeAspect="1"/>
          </p:cNvPicPr>
          <p:nvPr/>
        </p:nvPicPr>
        <p:blipFill>
          <a:blip r:embed="rId2"/>
          <a:stretch>
            <a:fillRect/>
          </a:stretch>
        </p:blipFill>
        <p:spPr>
          <a:xfrm>
            <a:off x="4237037" y="6088062"/>
            <a:ext cx="3244107" cy="381000"/>
          </a:xfrm>
          <a:prstGeom prst="rect">
            <a:avLst/>
          </a:prstGeom>
        </p:spPr>
      </p:pic>
    </p:spTree>
    <p:extLst>
      <p:ext uri="{BB962C8B-B14F-4D97-AF65-F5344CB8AC3E}">
        <p14:creationId xmlns:p14="http://schemas.microsoft.com/office/powerpoint/2010/main" val="3163483313"/>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F9535F-BE97-4F53-BBAA-5BBAB68CDAF8}"/>
              </a:ext>
            </a:extLst>
          </p:cNvPr>
          <p:cNvSpPr>
            <a:spLocks noGrp="1"/>
          </p:cNvSpPr>
          <p:nvPr>
            <p:ph type="title"/>
          </p:nvPr>
        </p:nvSpPr>
        <p:spPr/>
        <p:txBody>
          <a:bodyPr/>
          <a:lstStyle/>
          <a:p>
            <a:r>
              <a:rPr lang="en-US">
                <a:cs typeface="Segoe UI"/>
              </a:rPr>
              <a:t>Agenda</a:t>
            </a:r>
            <a:endParaRPr lang="en-US"/>
          </a:p>
        </p:txBody>
      </p:sp>
      <p:sp>
        <p:nvSpPr>
          <p:cNvPr id="5" name="Text Placeholder 4">
            <a:extLst>
              <a:ext uri="{FF2B5EF4-FFF2-40B4-BE49-F238E27FC236}">
                <a16:creationId xmlns:a16="http://schemas.microsoft.com/office/drawing/2014/main" id="{26274F1B-E020-4B4B-B2F3-DB86D92FF58E}"/>
              </a:ext>
            </a:extLst>
          </p:cNvPr>
          <p:cNvSpPr>
            <a:spLocks noGrp="1"/>
          </p:cNvSpPr>
          <p:nvPr>
            <p:ph type="body" sz="quarter" idx="10"/>
          </p:nvPr>
        </p:nvSpPr>
        <p:spPr>
          <a:xfrm>
            <a:off x="274702" y="1744662"/>
            <a:ext cx="11888787" cy="3480953"/>
          </a:xfrm>
        </p:spPr>
        <p:txBody>
          <a:bodyPr vert="horz" wrap="square" lIns="146304" tIns="91440" rIns="146304" bIns="91440" rtlCol="0" anchor="t">
            <a:spAutoFit/>
          </a:bodyPr>
          <a:lstStyle/>
          <a:p>
            <a:pPr>
              <a:spcAft>
                <a:spcPts val="1800"/>
              </a:spcAft>
            </a:pPr>
            <a:r>
              <a:rPr lang="en-US" dirty="0"/>
              <a:t>Azure Fundamentals</a:t>
            </a:r>
          </a:p>
          <a:p>
            <a:pPr>
              <a:spcAft>
                <a:spcPts val="1800"/>
              </a:spcAft>
            </a:pPr>
            <a:r>
              <a:rPr lang="en-US" dirty="0"/>
              <a:t>Cloud Concepts – Principles of Cloud Computing</a:t>
            </a:r>
          </a:p>
          <a:p>
            <a:pPr>
              <a:spcAft>
                <a:spcPts val="1800"/>
              </a:spcAft>
            </a:pPr>
            <a:r>
              <a:rPr lang="en-US" dirty="0"/>
              <a:t>Core Cloud Services – Intro to Azure</a:t>
            </a:r>
            <a:br>
              <a:rPr lang="en-US" dirty="0"/>
            </a:br>
            <a:r>
              <a:rPr lang="en-US" sz="2000" dirty="0"/>
              <a:t> </a:t>
            </a:r>
            <a:endParaRPr lang="en-US" dirty="0"/>
          </a:p>
          <a:p>
            <a:endParaRPr lang="en-US" dirty="0"/>
          </a:p>
        </p:txBody>
      </p:sp>
    </p:spTree>
    <p:extLst>
      <p:ext uri="{BB962C8B-B14F-4D97-AF65-F5344CB8AC3E}">
        <p14:creationId xmlns:p14="http://schemas.microsoft.com/office/powerpoint/2010/main" val="210704430"/>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F81EB118-D513-4101-A89F-F414F909C55B}"/>
              </a:ext>
            </a:extLst>
          </p:cNvPr>
          <p:cNvSpPr>
            <a:spLocks noGrp="1"/>
          </p:cNvSpPr>
          <p:nvPr>
            <p:ph type="title"/>
          </p:nvPr>
        </p:nvSpPr>
        <p:spPr>
          <a:xfrm>
            <a:off x="274638" y="2125662"/>
            <a:ext cx="11887200" cy="2012859"/>
          </a:xfrm>
        </p:spPr>
        <p:txBody>
          <a:bodyPr/>
          <a:lstStyle/>
          <a:p>
            <a:r>
              <a:rPr lang="en-US" sz="6600" dirty="0"/>
              <a:t>Azure Fundamentals Certification and the AZ-900 Exam</a:t>
            </a:r>
          </a:p>
        </p:txBody>
      </p:sp>
    </p:spTree>
    <p:extLst>
      <p:ext uri="{BB962C8B-B14F-4D97-AF65-F5344CB8AC3E}">
        <p14:creationId xmlns:p14="http://schemas.microsoft.com/office/powerpoint/2010/main" val="3730237213"/>
      </p:ext>
    </p:extLst>
  </p:cSld>
  <p:clrMapOvr>
    <a:masterClrMapping/>
  </p:clrMapOvr>
  <p:transition>
    <p:fade/>
  </p:transition>
</p:sld>
</file>

<file path=ppt/theme/theme1.xml><?xml version="1.0" encoding="utf-8"?>
<a:theme xmlns:a="http://schemas.openxmlformats.org/drawingml/2006/main" name="WHITE TEMPLATE">
  <a:themeElements>
    <a:clrScheme name="BT - Blue - white back, gold">
      <a:dk1>
        <a:srgbClr val="353535"/>
      </a:dk1>
      <a:lt1>
        <a:srgbClr val="FFFFFF"/>
      </a:lt1>
      <a:dk2>
        <a:srgbClr val="0078D7"/>
      </a:dk2>
      <a:lt2>
        <a:srgbClr val="EAEAEA"/>
      </a:lt2>
      <a:accent1>
        <a:srgbClr val="0078D7"/>
      </a:accent1>
      <a:accent2>
        <a:srgbClr val="002050"/>
      </a:accent2>
      <a:accent3>
        <a:srgbClr val="00BCF2"/>
      </a:accent3>
      <a:accent4>
        <a:srgbClr val="FF8C00"/>
      </a:accent4>
      <a:accent5>
        <a:srgbClr val="737373"/>
      </a:accent5>
      <a:accent6>
        <a:srgbClr val="E6E6E6"/>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1983A09-2881-4F47-BA0D-7DA925AEEB85}"/>
    </a:ext>
  </a:extLst>
</a:theme>
</file>

<file path=ppt/theme/theme2.xml><?xml version="1.0" encoding="utf-8"?>
<a:theme xmlns:a="http://schemas.openxmlformats.org/drawingml/2006/main" name="LIGHT GRAY TEMPLATE">
  <a:themeElements>
    <a:clrScheme name="BT - Blue - White back, gold">
      <a:dk1>
        <a:srgbClr val="353535"/>
      </a:dk1>
      <a:lt1>
        <a:srgbClr val="FFFFFF"/>
      </a:lt1>
      <a:dk2>
        <a:srgbClr val="0078D7"/>
      </a:dk2>
      <a:lt2>
        <a:srgbClr val="E6E6E6"/>
      </a:lt2>
      <a:accent1>
        <a:srgbClr val="0078D7"/>
      </a:accent1>
      <a:accent2>
        <a:srgbClr val="002050"/>
      </a:accent2>
      <a:accent3>
        <a:srgbClr val="00BCF2"/>
      </a:accent3>
      <a:accent4>
        <a:srgbClr val="FF8C00"/>
      </a:accent4>
      <a:accent5>
        <a:srgbClr val="737373"/>
      </a:accent5>
      <a:accent6>
        <a:srgbClr val="D2D2D2"/>
      </a:accent6>
      <a:hlink>
        <a:srgbClr val="0078D7"/>
      </a:hlink>
      <a:folHlink>
        <a:srgbClr val="0078D7"/>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9666DF6F-CFFD-41E1-BE59-5A1A022173A3}"/>
    </a:ext>
  </a:extLst>
</a:theme>
</file>

<file path=ppt/theme/theme3.xml><?xml version="1.0" encoding="utf-8"?>
<a:theme xmlns:a="http://schemas.openxmlformats.org/drawingml/2006/main" name="DARK GRAY TEMPLATE">
  <a:themeElements>
    <a:clrScheme name="BT - Blue - dark back, lime, gold">
      <a:dk1>
        <a:srgbClr val="353535"/>
      </a:dk1>
      <a:lt1>
        <a:srgbClr val="FFFFFF"/>
      </a:lt1>
      <a:dk2>
        <a:srgbClr val="0078D7"/>
      </a:dk2>
      <a:lt2>
        <a:srgbClr val="CDF4FF"/>
      </a:lt2>
      <a:accent1>
        <a:srgbClr val="0078D7"/>
      </a:accent1>
      <a:accent2>
        <a:srgbClr val="D2D2D2"/>
      </a:accent2>
      <a:accent3>
        <a:srgbClr val="00BCF2"/>
      </a:accent3>
      <a:accent4>
        <a:srgbClr val="BAD80A"/>
      </a:accent4>
      <a:accent5>
        <a:srgbClr val="FF8C00"/>
      </a:accent5>
      <a:accent6>
        <a:srgbClr val="737373"/>
      </a:accent6>
      <a:hlink>
        <a:srgbClr val="00BCF2"/>
      </a:hlink>
      <a:folHlink>
        <a:srgbClr val="00BCF2"/>
      </a:folHlink>
    </a:clrScheme>
    <a:fontScheme name="Segoe UI Light - Segoe UI Semilight">
      <a:majorFont>
        <a:latin typeface="Segoe UI Light"/>
        <a:ea typeface=""/>
        <a:cs typeface=""/>
      </a:majorFont>
      <a:minorFont>
        <a:latin typeface="Segoe UI Semilight"/>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16-9_Business_BLUE_2017_24.potx" id="{156EAFBB-8CBC-4D58-AFC9-C2E0DDA98E52}" vid="{7AAFB1E1-19BC-4CC5-B7D6-EE0DE65C2DF0}"/>
    </a:ext>
  </a:extLst>
</a:theme>
</file>

<file path=ppt/theme/theme4.xml><?xml version="1.0" encoding="utf-8"?>
<a:theme xmlns:a="http://schemas.openxmlformats.org/drawingml/2006/main" name="9-51120_Microsoft_Ready_Template_Light">
  <a:themeElements>
    <a:clrScheme name="Inspire + Ready">
      <a:dk1>
        <a:srgbClr val="000000"/>
      </a:dk1>
      <a:lt1>
        <a:srgbClr val="FFFFFF"/>
      </a:lt1>
      <a:dk2>
        <a:srgbClr val="243A5E"/>
      </a:dk2>
      <a:lt2>
        <a:srgbClr val="E6E6E6"/>
      </a:lt2>
      <a:accent1>
        <a:srgbClr val="0078D4"/>
      </a:accent1>
      <a:accent2>
        <a:srgbClr val="243A5E"/>
      </a:accent2>
      <a:accent3>
        <a:srgbClr val="50E6FF"/>
      </a:accent3>
      <a:accent4>
        <a:srgbClr val="9BF00B"/>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New ID CSA Bootcamp Template" id="{6794F344-CFBC-184D-B0F3-B1AD2ACFAB9C}" vid="{0CFD0863-F833-394B-B50A-4966DFEBAAEE}"/>
    </a:ext>
  </a:extLst>
</a:theme>
</file>

<file path=ppt/theme/theme5.xml><?xml version="1.0" encoding="utf-8"?>
<a:theme xmlns:a="http://schemas.openxmlformats.org/drawingml/2006/main" name="ExploreVTI">
  <a:themeElements>
    <a:clrScheme name="AnalogousFromDarkSeedLeftStep">
      <a:dk1>
        <a:srgbClr val="000000"/>
      </a:dk1>
      <a:lt1>
        <a:srgbClr val="FFFFFF"/>
      </a:lt1>
      <a:dk2>
        <a:srgbClr val="322A1C"/>
      </a:dk2>
      <a:lt2>
        <a:srgbClr val="F0F1F3"/>
      </a:lt2>
      <a:accent1>
        <a:srgbClr val="C39A4D"/>
      </a:accent1>
      <a:accent2>
        <a:srgbClr val="B1573B"/>
      </a:accent2>
      <a:accent3>
        <a:srgbClr val="C34D62"/>
      </a:accent3>
      <a:accent4>
        <a:srgbClr val="B13B82"/>
      </a:accent4>
      <a:accent5>
        <a:srgbClr val="C24DC3"/>
      </a:accent5>
      <a:accent6>
        <a:srgbClr val="7E3BB1"/>
      </a:accent6>
      <a:hlink>
        <a:srgbClr val="C043AD"/>
      </a:hlink>
      <a:folHlink>
        <a:srgbClr val="7F7F7F"/>
      </a:folHlink>
    </a:clrScheme>
    <a:fontScheme name="Custom 23">
      <a:majorFont>
        <a:latin typeface="Rockwell"/>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ExploreVTI" id="{157DDAE2-BFCD-43FD-9602-E5EFEAD66DC3}" vid="{04B6EBF8-4645-4305-9753-050B4204785C}"/>
    </a:ext>
  </a:extLst>
</a:theme>
</file>

<file path=ppt/theme/theme6.xml><?xml version="1.0" encoding="utf-8"?>
<a:theme xmlns:a="http://schemas.openxmlformats.org/drawingml/2006/main" name="MILLIMAN MASTER">
  <a:themeElements>
    <a:clrScheme name="Custom 6">
      <a:dk1>
        <a:srgbClr val="0081E3"/>
      </a:dk1>
      <a:lt1>
        <a:srgbClr val="FFFFFF"/>
      </a:lt1>
      <a:dk2>
        <a:srgbClr val="39414D"/>
      </a:dk2>
      <a:lt2>
        <a:srgbClr val="C6C9CA"/>
      </a:lt2>
      <a:accent1>
        <a:srgbClr val="74C061"/>
      </a:accent1>
      <a:accent2>
        <a:srgbClr val="00A663"/>
      </a:accent2>
      <a:accent3>
        <a:srgbClr val="50BEE1"/>
      </a:accent3>
      <a:accent4>
        <a:srgbClr val="FFA200"/>
      </a:accent4>
      <a:accent5>
        <a:srgbClr val="71797D"/>
      </a:accent5>
      <a:accent6>
        <a:srgbClr val="006B3F"/>
      </a:accent6>
      <a:hlink>
        <a:srgbClr val="0081E3"/>
      </a:hlink>
      <a:folHlink>
        <a:srgbClr val="50A200"/>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ltGray">
        <a:solidFill>
          <a:schemeClr val="accent1"/>
        </a:solidFill>
        <a:ln w="19050">
          <a:solidFill>
            <a:schemeClr val="accent1"/>
          </a:solidFill>
        </a:ln>
      </a:spPr>
      <a:bodyPr rtlCol="0" anchor="ctr"/>
      <a:lstStyle>
        <a:defPPr algn="ctr">
          <a:lnSpc>
            <a:spcPct val="90000"/>
          </a:lnSpc>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190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lIns="0" tIns="0" rIns="0" bIns="0" rtlCol="0">
        <a:spAutoFit/>
      </a:bodyPr>
      <a:lstStyle>
        <a:defPPr>
          <a:lnSpc>
            <a:spcPct val="90000"/>
          </a:lnSpc>
          <a:spcBef>
            <a:spcPts val="600"/>
          </a:spcBef>
          <a:defRPr sz="2000" dirty="0" smtClean="0">
            <a:solidFill>
              <a:schemeClr val="tx2"/>
            </a:solidFill>
          </a:defRPr>
        </a:defPPr>
      </a:lstStyle>
    </a:txDef>
  </a:objectDefaults>
  <a:extraClrSchemeLst/>
  <a:custClrLst>
    <a:custClr name="135|123|117">
      <a:srgbClr val="877B75"/>
    </a:custClr>
    <a:custClr name="135|135|135">
      <a:srgbClr val="878787"/>
    </a:custClr>
  </a:custClrLst>
  <a:extLst>
    <a:ext uri="{05A4C25C-085E-4340-85A3-A5531E510DB2}">
      <thm15:themeFamily xmlns:thm15="http://schemas.microsoft.com/office/thememl/2012/main" name="MMN_PPT_Standard_16x9_02" id="{CC007F82-0548-E741-B6A7-3EBA426C728E}" vid="{C6BEEF78-1061-FC46-B53C-7FFA4B67089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2B92B5BAB1E34449BCF8348D310A9EAC" ma:contentTypeVersion="5" ma:contentTypeDescription="Create a new document." ma:contentTypeScope="" ma:versionID="db99d3fc4a2f4db9cc0c6492395b636e">
  <xsd:schema xmlns:xsd="http://www.w3.org/2001/XMLSchema" xmlns:xs="http://www.w3.org/2001/XMLSchema" xmlns:p="http://schemas.microsoft.com/office/2006/metadata/properties" xmlns:ns2="b9a83995-7f76-42d3-955e-b0dc111cd1d6" xmlns:ns3="f3db9b79-0d87-418a-ae90-7de1ee1380de" targetNamespace="http://schemas.microsoft.com/office/2006/metadata/properties" ma:root="true" ma:fieldsID="1766dea78efaad0125df7b4ceb32e3dc" ns2:_="" ns3:_="">
    <xsd:import namespace="b9a83995-7f76-42d3-955e-b0dc111cd1d6"/>
    <xsd:import namespace="f3db9b79-0d87-418a-ae90-7de1ee1380de"/>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9a83995-7f76-42d3-955e-b0dc111cd1d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2"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3db9b79-0d87-418a-ae90-7de1ee1380de"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C6CB1A2B-0EEA-4074-B1DC-D5160DB604AD}">
  <ds:schemaRefs>
    <ds:schemaRef ds:uri="http://schemas.microsoft.com/sharepoint/v3/contenttype/forms"/>
  </ds:schemaRefs>
</ds:datastoreItem>
</file>

<file path=customXml/itemProps2.xml><?xml version="1.0" encoding="utf-8"?>
<ds:datastoreItem xmlns:ds="http://schemas.openxmlformats.org/officeDocument/2006/customXml" ds:itemID="{D9CF3726-AFD4-47FB-A333-BFDD7A374810}">
  <ds:schemaRefs>
    <ds:schemaRef ds:uri="http://purl.org/dc/elements/1.1/"/>
    <ds:schemaRef ds:uri="f3db9b79-0d87-418a-ae90-7de1ee1380de"/>
    <ds:schemaRef ds:uri="b9a83995-7f76-42d3-955e-b0dc111cd1d6"/>
    <ds:schemaRef ds:uri="http://www.w3.org/XML/1998/namespace"/>
    <ds:schemaRef ds:uri="http://schemas.microsoft.com/office/2006/metadata/properties"/>
    <ds:schemaRef ds:uri="http://schemas.openxmlformats.org/package/2006/metadata/core-properties"/>
    <ds:schemaRef ds:uri="http://purl.org/dc/dcmitype/"/>
    <ds:schemaRef ds:uri="http://schemas.microsoft.com/office/2006/documentManagement/types"/>
    <ds:schemaRef ds:uri="http://schemas.microsoft.com/office/infopath/2007/PartnerControls"/>
    <ds:schemaRef ds:uri="http://purl.org/dc/terms/"/>
  </ds:schemaRefs>
</ds:datastoreItem>
</file>

<file path=customXml/itemProps3.xml><?xml version="1.0" encoding="utf-8"?>
<ds:datastoreItem xmlns:ds="http://schemas.openxmlformats.org/officeDocument/2006/customXml" ds:itemID="{24C7E36A-0212-4FDB-9F0D-F3D5F3A4E8E5}">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9a83995-7f76-42d3-955e-b0dc111cd1d6"/>
    <ds:schemaRef ds:uri="f3db9b79-0d87-418a-ae90-7de1ee1380d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72f988bf-86f1-41af-91ab-2d7cd011db47}" enabled="0" method="" siteId="{72f988bf-86f1-41af-91ab-2d7cd011db47}" removed="1"/>
</clbl:labelList>
</file>

<file path=docProps/app.xml><?xml version="1.0" encoding="utf-8"?>
<Properties xmlns="http://schemas.openxmlformats.org/officeDocument/2006/extended-properties" xmlns:vt="http://schemas.openxmlformats.org/officeDocument/2006/docPropsVTypes">
  <Template>Fundamentals-Week1</Template>
  <TotalTime>0</TotalTime>
  <Words>4785</Words>
  <Application>Microsoft Office PowerPoint</Application>
  <PresentationFormat>Custom</PresentationFormat>
  <Paragraphs>743</Paragraphs>
  <Slides>51</Slides>
  <Notes>40</Notes>
  <HiddenSlides>11</HiddenSlides>
  <MMClips>0</MMClips>
  <ScaleCrop>false</ScaleCrop>
  <HeadingPairs>
    <vt:vector size="6" baseType="variant">
      <vt:variant>
        <vt:lpstr>Fonts Used</vt:lpstr>
      </vt:variant>
      <vt:variant>
        <vt:i4>13</vt:i4>
      </vt:variant>
      <vt:variant>
        <vt:lpstr>Theme</vt:lpstr>
      </vt:variant>
      <vt:variant>
        <vt:i4>6</vt:i4>
      </vt:variant>
      <vt:variant>
        <vt:lpstr>Slide Titles</vt:lpstr>
      </vt:variant>
      <vt:variant>
        <vt:i4>51</vt:i4>
      </vt:variant>
    </vt:vector>
  </HeadingPairs>
  <TitlesOfParts>
    <vt:vector size="70" baseType="lpstr">
      <vt:lpstr>Arial</vt:lpstr>
      <vt:lpstr>Arial</vt:lpstr>
      <vt:lpstr>ArialMT</vt:lpstr>
      <vt:lpstr>Avenir Next LT Pro</vt:lpstr>
      <vt:lpstr>AvenirNext LT Pro Medium</vt:lpstr>
      <vt:lpstr>Calibri</vt:lpstr>
      <vt:lpstr>Consolas</vt:lpstr>
      <vt:lpstr>Rockwell</vt:lpstr>
      <vt:lpstr>Segoe UI</vt:lpstr>
      <vt:lpstr>Segoe UI Light</vt:lpstr>
      <vt:lpstr>Segoe UI Semibold</vt:lpstr>
      <vt:lpstr>Segoe UI Semilight</vt:lpstr>
      <vt:lpstr>Wingdings</vt:lpstr>
      <vt:lpstr>WHITE TEMPLATE</vt:lpstr>
      <vt:lpstr>LIGHT GRAY TEMPLATE</vt:lpstr>
      <vt:lpstr>DARK GRAY TEMPLATE</vt:lpstr>
      <vt:lpstr>9-51120_Microsoft_Ready_Template_Light</vt:lpstr>
      <vt:lpstr>ExploreVTI</vt:lpstr>
      <vt:lpstr>MILLIMAN MASTER</vt:lpstr>
      <vt:lpstr>Azure Fundamentals</vt:lpstr>
      <vt:lpstr>Azure Fundamentals – Intro 1</vt:lpstr>
      <vt:lpstr>Your Microsoft Team for Milliman</vt:lpstr>
      <vt:lpstr>MICROSOFT TEAM  FOR  MILLIMAN</vt:lpstr>
      <vt:lpstr>Introductions</vt:lpstr>
      <vt:lpstr>Customer Specific intro Topics</vt:lpstr>
      <vt:lpstr>Why is today's session important?</vt:lpstr>
      <vt:lpstr>Agenda</vt:lpstr>
      <vt:lpstr>Azure Fundamentals Certification and the AZ-900 Exam</vt:lpstr>
      <vt:lpstr>Microsoft Certified – Azure Fundamentals</vt:lpstr>
      <vt:lpstr>Azure Role-based Certifications</vt:lpstr>
      <vt:lpstr>Exam Blueprint ( AZ-900 )</vt:lpstr>
      <vt:lpstr>Skills Measured – Understand Cloud Concepts (15-20%)</vt:lpstr>
      <vt:lpstr>Azure Fundamentals Learning Path - Prework</vt:lpstr>
      <vt:lpstr>Cloud Concepts  Principles of Cloud Computing</vt:lpstr>
      <vt:lpstr>What is Cloud Computing?</vt:lpstr>
      <vt:lpstr>Benefits of Cloud Computing</vt:lpstr>
      <vt:lpstr>Azure covers 91 compliance offerings</vt:lpstr>
      <vt:lpstr>Economies of scale</vt:lpstr>
      <vt:lpstr>CapEx vs. OpEx</vt:lpstr>
      <vt:lpstr>Cloud Service Models</vt:lpstr>
      <vt:lpstr>Cloud Deployment Models - Public cloud</vt:lpstr>
      <vt:lpstr>Cloud Deployment Models - Private cloud</vt:lpstr>
      <vt:lpstr>Hybrid cloud</vt:lpstr>
      <vt:lpstr>Cloud model comparison</vt:lpstr>
      <vt:lpstr>Review Question 1</vt:lpstr>
      <vt:lpstr>Review Question 1</vt:lpstr>
      <vt:lpstr>Review Question 2</vt:lpstr>
      <vt:lpstr>Review Question 2</vt:lpstr>
      <vt:lpstr>Review Question 3</vt:lpstr>
      <vt:lpstr>Review Question 3</vt:lpstr>
      <vt:lpstr>Review Question 4</vt:lpstr>
      <vt:lpstr>Review Question 4</vt:lpstr>
      <vt:lpstr>Core Cloud Services Intro to Azure</vt:lpstr>
      <vt:lpstr>Skills Measured – Understand Core Azure Services (30-35%)</vt:lpstr>
      <vt:lpstr>Azure Service Categories</vt:lpstr>
      <vt:lpstr>Services - Compute</vt:lpstr>
      <vt:lpstr>Services - Networking</vt:lpstr>
      <vt:lpstr>Services - Storage</vt:lpstr>
      <vt:lpstr>Services – AI + Machine Learning</vt:lpstr>
      <vt:lpstr>Services - Databases</vt:lpstr>
      <vt:lpstr>Creating and scaling up a VM – Questions?</vt:lpstr>
      <vt:lpstr>Review Question 1</vt:lpstr>
      <vt:lpstr>Review Question 1</vt:lpstr>
      <vt:lpstr>Review Question 2</vt:lpstr>
      <vt:lpstr>Review Question 2</vt:lpstr>
      <vt:lpstr>Review Question 3</vt:lpstr>
      <vt:lpstr>Review Question 3</vt:lpstr>
      <vt:lpstr>Review Question 4</vt:lpstr>
      <vt:lpstr>Review Question 4</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AZ-900 Study Group – Week 1</dc:title>
  <dc:subject/>
  <dc:creator/>
  <cp:keywords/>
  <dc:description/>
  <cp:lastModifiedBy/>
  <cp:revision>29</cp:revision>
  <dcterms:created xsi:type="dcterms:W3CDTF">2019-04-16T01:11:21Z</dcterms:created>
  <dcterms:modified xsi:type="dcterms:W3CDTF">2021-03-25T06:29:40Z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0x0101002B92B5BAB1E34449BCF8348D310A9EAC</vt:lpwstr>
  </property>
</Properties>
</file>